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86" r:id="rId4"/>
    <p:sldId id="287" r:id="rId5"/>
    <p:sldId id="288" r:id="rId6"/>
    <p:sldId id="292" r:id="rId7"/>
    <p:sldId id="291" r:id="rId8"/>
    <p:sldId id="290" r:id="rId9"/>
    <p:sldId id="289" r:id="rId10"/>
    <p:sldId id="293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sks" id="{FA97CED8-12A0-43BD-8AB3-1F23CF8093FC}">
          <p14:sldIdLst>
            <p14:sldId id="257"/>
            <p14:sldId id="258"/>
            <p14:sldId id="286"/>
            <p14:sldId id="287"/>
            <p14:sldId id="288"/>
          </p14:sldIdLst>
        </p14:section>
        <p14:section name="Answers" id="{BAB4B6DC-0790-457E-A1B7-431DD58AAAE4}">
          <p14:sldIdLst>
            <p14:sldId id="292"/>
            <p14:sldId id="291"/>
            <p14:sldId id="290"/>
            <p14:sldId id="289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43FBD-30BC-4A73-A37F-F7033D274A8B}" v="70" dt="2024-02-15T10:39:18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13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ancock" userId="db2644ed-97fc-46e1-8fac-6858fa2e43b1" providerId="ADAL" clId="{3A943FBD-30BC-4A73-A37F-F7033D274A8B}"/>
    <pc:docChg chg="undo custSel addSld delSld modSld sldOrd addSection modSection">
      <pc:chgData name="Karen Hancock" userId="db2644ed-97fc-46e1-8fac-6858fa2e43b1" providerId="ADAL" clId="{3A943FBD-30BC-4A73-A37F-F7033D274A8B}" dt="2024-02-15T10:23:27.409" v="171" actId="20577"/>
      <pc:docMkLst>
        <pc:docMk/>
      </pc:docMkLst>
      <pc:sldChg chg="del ord">
        <pc:chgData name="Karen Hancock" userId="db2644ed-97fc-46e1-8fac-6858fa2e43b1" providerId="ADAL" clId="{3A943FBD-30BC-4A73-A37F-F7033D274A8B}" dt="2024-02-14T16:23:54.342" v="4" actId="47"/>
        <pc:sldMkLst>
          <pc:docMk/>
          <pc:sldMk cId="2173436974" sldId="256"/>
        </pc:sldMkLst>
      </pc:sldChg>
      <pc:sldChg chg="delSp mod">
        <pc:chgData name="Karen Hancock" userId="db2644ed-97fc-46e1-8fac-6858fa2e43b1" providerId="ADAL" clId="{3A943FBD-30BC-4A73-A37F-F7033D274A8B}" dt="2024-02-15T09:35:15.268" v="155" actId="478"/>
        <pc:sldMkLst>
          <pc:docMk/>
          <pc:sldMk cId="3979172029" sldId="257"/>
        </pc:sldMkLst>
        <pc:spChg chg="del">
          <ac:chgData name="Karen Hancock" userId="db2644ed-97fc-46e1-8fac-6858fa2e43b1" providerId="ADAL" clId="{3A943FBD-30BC-4A73-A37F-F7033D274A8B}" dt="2024-02-15T09:35:15.268" v="155" actId="478"/>
          <ac:spMkLst>
            <pc:docMk/>
            <pc:sldMk cId="3979172029" sldId="257"/>
            <ac:spMk id="7" creationId="{738796DD-AC4D-FD03-DE9F-EC32418A8F56}"/>
          </ac:spMkLst>
        </pc:spChg>
      </pc:sldChg>
      <pc:sldChg chg="addSp delSp mod">
        <pc:chgData name="Karen Hancock" userId="db2644ed-97fc-46e1-8fac-6858fa2e43b1" providerId="ADAL" clId="{3A943FBD-30BC-4A73-A37F-F7033D274A8B}" dt="2024-02-15T09:35:22.676" v="158" actId="478"/>
        <pc:sldMkLst>
          <pc:docMk/>
          <pc:sldMk cId="3530865287" sldId="258"/>
        </pc:sldMkLst>
        <pc:spChg chg="add del">
          <ac:chgData name="Karen Hancock" userId="db2644ed-97fc-46e1-8fac-6858fa2e43b1" providerId="ADAL" clId="{3A943FBD-30BC-4A73-A37F-F7033D274A8B}" dt="2024-02-15T09:35:19.126" v="157" actId="478"/>
          <ac:spMkLst>
            <pc:docMk/>
            <pc:sldMk cId="3530865287" sldId="258"/>
            <ac:spMk id="5" creationId="{472C65F8-FE51-9227-C700-972AA96AC77E}"/>
          </ac:spMkLst>
        </pc:spChg>
        <pc:spChg chg="del">
          <ac:chgData name="Karen Hancock" userId="db2644ed-97fc-46e1-8fac-6858fa2e43b1" providerId="ADAL" clId="{3A943FBD-30BC-4A73-A37F-F7033D274A8B}" dt="2024-02-15T09:35:22.676" v="158" actId="478"/>
          <ac:spMkLst>
            <pc:docMk/>
            <pc:sldMk cId="3530865287" sldId="258"/>
            <ac:spMk id="7" creationId="{738796DD-AC4D-FD03-DE9F-EC32418A8F56}"/>
          </ac:spMkLst>
        </pc:spChg>
      </pc:sldChg>
      <pc:sldChg chg="delSp modSp mod">
        <pc:chgData name="Karen Hancock" userId="db2644ed-97fc-46e1-8fac-6858fa2e43b1" providerId="ADAL" clId="{3A943FBD-30BC-4A73-A37F-F7033D274A8B}" dt="2024-02-15T10:23:27.409" v="171" actId="20577"/>
        <pc:sldMkLst>
          <pc:docMk/>
          <pc:sldMk cId="1118833" sldId="286"/>
        </pc:sldMkLst>
        <pc:spChg chg="del">
          <ac:chgData name="Karen Hancock" userId="db2644ed-97fc-46e1-8fac-6858fa2e43b1" providerId="ADAL" clId="{3A943FBD-30BC-4A73-A37F-F7033D274A8B}" dt="2024-02-15T09:35:26.142" v="159" actId="478"/>
          <ac:spMkLst>
            <pc:docMk/>
            <pc:sldMk cId="1118833" sldId="286"/>
            <ac:spMk id="7" creationId="{F1AEEFBA-E36A-540F-B5D1-591FC49B0B8E}"/>
          </ac:spMkLst>
        </pc:spChg>
        <pc:graphicFrameChg chg="mod">
          <ac:chgData name="Karen Hancock" userId="db2644ed-97fc-46e1-8fac-6858fa2e43b1" providerId="ADAL" clId="{3A943FBD-30BC-4A73-A37F-F7033D274A8B}" dt="2024-02-15T10:23:27.409" v="171" actId="20577"/>
          <ac:graphicFrameMkLst>
            <pc:docMk/>
            <pc:sldMk cId="1118833" sldId="286"/>
            <ac:graphicFrameMk id="3" creationId="{429E11F9-F7D5-5389-E491-EBAFD175B717}"/>
          </ac:graphicFrameMkLst>
        </pc:graphicFrameChg>
      </pc:sldChg>
      <pc:sldChg chg="delSp modSp add mod">
        <pc:chgData name="Karen Hancock" userId="db2644ed-97fc-46e1-8fac-6858fa2e43b1" providerId="ADAL" clId="{3A943FBD-30BC-4A73-A37F-F7033D274A8B}" dt="2024-02-15T09:35:29.755" v="160" actId="478"/>
        <pc:sldMkLst>
          <pc:docMk/>
          <pc:sldMk cId="3212294779" sldId="287"/>
        </pc:sldMkLst>
        <pc:spChg chg="mod">
          <ac:chgData name="Karen Hancock" userId="db2644ed-97fc-46e1-8fac-6858fa2e43b1" providerId="ADAL" clId="{3A943FBD-30BC-4A73-A37F-F7033D274A8B}" dt="2024-02-14T16:24:33.312" v="5" actId="1076"/>
          <ac:spMkLst>
            <pc:docMk/>
            <pc:sldMk cId="3212294779" sldId="287"/>
            <ac:spMk id="4" creationId="{349245CE-A386-A805-DC85-EB0285021BE4}"/>
          </ac:spMkLst>
        </pc:spChg>
        <pc:spChg chg="del">
          <ac:chgData name="Karen Hancock" userId="db2644ed-97fc-46e1-8fac-6858fa2e43b1" providerId="ADAL" clId="{3A943FBD-30BC-4A73-A37F-F7033D274A8B}" dt="2024-02-15T09:35:29.755" v="160" actId="478"/>
          <ac:spMkLst>
            <pc:docMk/>
            <pc:sldMk cId="3212294779" sldId="287"/>
            <ac:spMk id="7" creationId="{6FA5DA14-CECA-1F34-E391-9857F5A11ECE}"/>
          </ac:spMkLst>
        </pc:spChg>
        <pc:graphicFrameChg chg="mod modGraphic">
          <ac:chgData name="Karen Hancock" userId="db2644ed-97fc-46e1-8fac-6858fa2e43b1" providerId="ADAL" clId="{3A943FBD-30BC-4A73-A37F-F7033D274A8B}" dt="2024-02-15T09:21:31.344" v="104" actId="20577"/>
          <ac:graphicFrameMkLst>
            <pc:docMk/>
            <pc:sldMk cId="3212294779" sldId="287"/>
            <ac:graphicFrameMk id="3" creationId="{A7E8F9A6-59DC-AEB9-239F-8000BA6598E8}"/>
          </ac:graphicFrameMkLst>
        </pc:graphicFrameChg>
        <pc:picChg chg="mod">
          <ac:chgData name="Karen Hancock" userId="db2644ed-97fc-46e1-8fac-6858fa2e43b1" providerId="ADAL" clId="{3A943FBD-30BC-4A73-A37F-F7033D274A8B}" dt="2024-02-15T09:21:24.700" v="102" actId="14100"/>
          <ac:picMkLst>
            <pc:docMk/>
            <pc:sldMk cId="3212294779" sldId="287"/>
            <ac:picMk id="10" creationId="{B3BBCCF1-FAFB-6FBE-4CDB-5B808537C81E}"/>
          </ac:picMkLst>
        </pc:picChg>
      </pc:sldChg>
      <pc:sldChg chg="addSp delSp modSp add mod ord">
        <pc:chgData name="Karen Hancock" userId="db2644ed-97fc-46e1-8fac-6858fa2e43b1" providerId="ADAL" clId="{3A943FBD-30BC-4A73-A37F-F7033D274A8B}" dt="2024-02-15T09:35:36.191" v="163" actId="478"/>
        <pc:sldMkLst>
          <pc:docMk/>
          <pc:sldMk cId="91150658" sldId="288"/>
        </pc:sldMkLst>
        <pc:spChg chg="mod">
          <ac:chgData name="Karen Hancock" userId="db2644ed-97fc-46e1-8fac-6858fa2e43b1" providerId="ADAL" clId="{3A943FBD-30BC-4A73-A37F-F7033D274A8B}" dt="2024-02-14T16:24:38.844" v="6" actId="1076"/>
          <ac:spMkLst>
            <pc:docMk/>
            <pc:sldMk cId="91150658" sldId="288"/>
            <ac:spMk id="4" creationId="{1A787948-D603-AEC9-F0B5-43AD1BC84E4D}"/>
          </ac:spMkLst>
        </pc:spChg>
        <pc:spChg chg="add del">
          <ac:chgData name="Karen Hancock" userId="db2644ed-97fc-46e1-8fac-6858fa2e43b1" providerId="ADAL" clId="{3A943FBD-30BC-4A73-A37F-F7033D274A8B}" dt="2024-02-15T09:35:33.837" v="162" actId="478"/>
          <ac:spMkLst>
            <pc:docMk/>
            <pc:sldMk cId="91150658" sldId="288"/>
            <ac:spMk id="5" creationId="{68FAC2BD-FA71-0F69-14D4-80902FD8D33B}"/>
          </ac:spMkLst>
        </pc:spChg>
        <pc:spChg chg="del">
          <ac:chgData name="Karen Hancock" userId="db2644ed-97fc-46e1-8fac-6858fa2e43b1" providerId="ADAL" clId="{3A943FBD-30BC-4A73-A37F-F7033D274A8B}" dt="2024-02-15T09:35:36.191" v="163" actId="478"/>
          <ac:spMkLst>
            <pc:docMk/>
            <pc:sldMk cId="91150658" sldId="288"/>
            <ac:spMk id="7" creationId="{FC6BA94D-5176-D426-53D0-1FCFB03A68EE}"/>
          </ac:spMkLst>
        </pc:spChg>
        <pc:graphicFrameChg chg="mod">
          <ac:chgData name="Karen Hancock" userId="db2644ed-97fc-46e1-8fac-6858fa2e43b1" providerId="ADAL" clId="{3A943FBD-30BC-4A73-A37F-F7033D274A8B}" dt="2024-02-15T09:22:18.962" v="122"/>
          <ac:graphicFrameMkLst>
            <pc:docMk/>
            <pc:sldMk cId="91150658" sldId="288"/>
            <ac:graphicFrameMk id="3" creationId="{14AC53E2-42B4-8F26-C6A3-1ABB0EF064ED}"/>
          </ac:graphicFrameMkLst>
        </pc:graphicFrameChg>
        <pc:picChg chg="mod">
          <ac:chgData name="Karen Hancock" userId="db2644ed-97fc-46e1-8fac-6858fa2e43b1" providerId="ADAL" clId="{3A943FBD-30BC-4A73-A37F-F7033D274A8B}" dt="2024-02-15T09:22:31.838" v="124" actId="1076"/>
          <ac:picMkLst>
            <pc:docMk/>
            <pc:sldMk cId="91150658" sldId="288"/>
            <ac:picMk id="9" creationId="{DB828E1D-4E08-8EEB-5E98-E0E06D44C94A}"/>
          </ac:picMkLst>
        </pc:picChg>
      </pc:sldChg>
      <pc:sldChg chg="addSp delSp modSp new mod">
        <pc:chgData name="Karen Hancock" userId="db2644ed-97fc-46e1-8fac-6858fa2e43b1" providerId="ADAL" clId="{3A943FBD-30BC-4A73-A37F-F7033D274A8B}" dt="2024-02-15T09:35:43.595" v="166" actId="962"/>
        <pc:sldMkLst>
          <pc:docMk/>
          <pc:sldMk cId="2394243633" sldId="289"/>
        </pc:sldMkLst>
        <pc:picChg chg="add del mod">
          <ac:chgData name="Karen Hancock" userId="db2644ed-97fc-46e1-8fac-6858fa2e43b1" providerId="ADAL" clId="{3A943FBD-30BC-4A73-A37F-F7033D274A8B}" dt="2024-02-15T09:30:27.018" v="150" actId="478"/>
          <ac:picMkLst>
            <pc:docMk/>
            <pc:sldMk cId="2394243633" sldId="289"/>
            <ac:picMk id="4" creationId="{BB7FE495-FA7D-14C2-D75E-5D2B9E982E44}"/>
          </ac:picMkLst>
        </pc:picChg>
        <pc:picChg chg="add del mod">
          <ac:chgData name="Karen Hancock" userId="db2644ed-97fc-46e1-8fac-6858fa2e43b1" providerId="ADAL" clId="{3A943FBD-30BC-4A73-A37F-F7033D274A8B}" dt="2024-02-15T09:30:33.705" v="154" actId="478"/>
          <ac:picMkLst>
            <pc:docMk/>
            <pc:sldMk cId="2394243633" sldId="289"/>
            <ac:picMk id="6" creationId="{399ACF6F-C135-810E-C887-4F65497BD1E6}"/>
          </ac:picMkLst>
        </pc:picChg>
        <pc:picChg chg="add mod">
          <ac:chgData name="Karen Hancock" userId="db2644ed-97fc-46e1-8fac-6858fa2e43b1" providerId="ADAL" clId="{3A943FBD-30BC-4A73-A37F-F7033D274A8B}" dt="2024-02-15T09:35:43.595" v="166" actId="962"/>
          <ac:picMkLst>
            <pc:docMk/>
            <pc:sldMk cId="2394243633" sldId="289"/>
            <ac:picMk id="8" creationId="{7A3BB924-2DBE-BBA1-2DB9-5B639773D453}"/>
          </ac:picMkLst>
        </pc:picChg>
      </pc:sldChg>
      <pc:sldChg chg="addSp modSp add mod ord">
        <pc:chgData name="Karen Hancock" userId="db2644ed-97fc-46e1-8fac-6858fa2e43b1" providerId="ADAL" clId="{3A943FBD-30BC-4A73-A37F-F7033D274A8B}" dt="2024-02-15T09:29:00.680" v="145"/>
        <pc:sldMkLst>
          <pc:docMk/>
          <pc:sldMk cId="3488343503" sldId="290"/>
        </pc:sldMkLst>
        <pc:picChg chg="add mod">
          <ac:chgData name="Karen Hancock" userId="db2644ed-97fc-46e1-8fac-6858fa2e43b1" providerId="ADAL" clId="{3A943FBD-30BC-4A73-A37F-F7033D274A8B}" dt="2024-02-15T09:28:44.508" v="139" actId="962"/>
          <ac:picMkLst>
            <pc:docMk/>
            <pc:sldMk cId="3488343503" sldId="290"/>
            <ac:picMk id="4" creationId="{BCE6E8BD-2E08-8B1E-7E4E-B7BF1FF82188}"/>
          </ac:picMkLst>
        </pc:picChg>
      </pc:sldChg>
      <pc:sldChg chg="addSp modSp add mod ord">
        <pc:chgData name="Karen Hancock" userId="db2644ed-97fc-46e1-8fac-6858fa2e43b1" providerId="ADAL" clId="{3A943FBD-30BC-4A73-A37F-F7033D274A8B}" dt="2024-02-15T09:28:59.678" v="143"/>
        <pc:sldMkLst>
          <pc:docMk/>
          <pc:sldMk cId="2690742991" sldId="291"/>
        </pc:sldMkLst>
        <pc:picChg chg="add mod">
          <ac:chgData name="Karen Hancock" userId="db2644ed-97fc-46e1-8fac-6858fa2e43b1" providerId="ADAL" clId="{3A943FBD-30BC-4A73-A37F-F7033D274A8B}" dt="2024-02-15T09:28:41.439" v="136" actId="27614"/>
          <ac:picMkLst>
            <pc:docMk/>
            <pc:sldMk cId="2690742991" sldId="291"/>
            <ac:picMk id="4" creationId="{BD7F031B-A0AD-3E2E-C731-4611CEBDF7A2}"/>
          </ac:picMkLst>
        </pc:picChg>
      </pc:sldChg>
      <pc:sldChg chg="addSp modSp add mod ord">
        <pc:chgData name="Karen Hancock" userId="db2644ed-97fc-46e1-8fac-6858fa2e43b1" providerId="ADAL" clId="{3A943FBD-30BC-4A73-A37F-F7033D274A8B}" dt="2024-02-15T09:28:58.096" v="141"/>
        <pc:sldMkLst>
          <pc:docMk/>
          <pc:sldMk cId="3366730393" sldId="292"/>
        </pc:sldMkLst>
        <pc:picChg chg="add mod">
          <ac:chgData name="Karen Hancock" userId="db2644ed-97fc-46e1-8fac-6858fa2e43b1" providerId="ADAL" clId="{3A943FBD-30BC-4A73-A37F-F7033D274A8B}" dt="2024-02-15T09:28:39.122" v="134" actId="27614"/>
          <ac:picMkLst>
            <pc:docMk/>
            <pc:sldMk cId="3366730393" sldId="292"/>
            <ac:picMk id="4" creationId="{D8175A58-9BF4-C6B8-9F5A-78CDD90D92CE}"/>
          </ac:picMkLst>
        </pc:picChg>
      </pc:sldChg>
      <pc:sldChg chg="addSp modSp add mod">
        <pc:chgData name="Karen Hancock" userId="db2644ed-97fc-46e1-8fac-6858fa2e43b1" providerId="ADAL" clId="{3A943FBD-30BC-4A73-A37F-F7033D274A8B}" dt="2024-02-15T09:35:49.726" v="169" actId="962"/>
        <pc:sldMkLst>
          <pc:docMk/>
          <pc:sldMk cId="2030122683" sldId="293"/>
        </pc:sldMkLst>
        <pc:picChg chg="add mod">
          <ac:chgData name="Karen Hancock" userId="db2644ed-97fc-46e1-8fac-6858fa2e43b1" providerId="ADAL" clId="{3A943FBD-30BC-4A73-A37F-F7033D274A8B}" dt="2024-02-15T09:35:49.726" v="169" actId="962"/>
          <ac:picMkLst>
            <pc:docMk/>
            <pc:sldMk cId="2030122683" sldId="293"/>
            <ac:picMk id="4" creationId="{D79F4530-B1F4-90F2-7DC9-C4EA61375C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38A5-3960-4807-B550-8575B12736F7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C1E8-418C-493D-8A7A-062602D95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3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B0CE-C6B1-44C9-945A-CD2F3586EEA7}" type="datetime1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9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50-892D-4DC1-B133-9190934CCC37}" type="datetime1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9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162A-A0EE-4DA1-88D7-6F408577C76B}" type="datetime1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1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A5E5-9B76-4EB8-A0BA-AA5DCBCADF21}" type="datetime1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6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B7D1-4019-4FD6-B906-7B68B3141A5C}" type="datetime1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0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532-0A70-4A55-B4BA-227143C4BACF}" type="datetime1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8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E93B-D5C7-43C9-B0DE-4C6F81F16745}" type="datetime1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D49-736A-4931-B340-BCEC18102B44}" type="datetime1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5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B221-8CA2-486B-987B-AE9C8C8DE690}" type="datetime1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4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91C6-2417-4B2B-AAD3-83DF89D44EB7}" type="datetime1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5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5B2-69E6-4AC6-A64C-2D0D6F879F25}" type="datetime1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9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83CD79-C3B3-49CD-819A-939114F25047}" type="datetime1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@karenshancock www.kshancock.co.uk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1495C-D7F2-4322-90C4-52FA9AAD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5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1764947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D2DF7-B8BD-09AD-FA51-8AA00AB2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378597"/>
            <a:ext cx="2314575" cy="527403"/>
          </a:xfrm>
        </p:spPr>
        <p:txBody>
          <a:bodyPr/>
          <a:lstStyle/>
          <a:p>
            <a:r>
              <a:rPr lang="en-US" dirty="0"/>
              <a:t>@karenshancock www.kshancock.co.uk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1764947" y="5008"/>
            <a:ext cx="509305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Equivalent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7431947-01EA-ACB6-CF40-5E78CF0481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1463" y="569890"/>
              <a:ext cx="6258126" cy="85998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29063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3129063">
                      <a:extLst>
                        <a:ext uri="{9D8B030D-6E8A-4147-A177-3AD203B41FA5}">
                          <a16:colId xmlns:a16="http://schemas.microsoft.com/office/drawing/2014/main" val="976706634"/>
                        </a:ext>
                      </a:extLst>
                    </a:gridCol>
                  </a:tblGrid>
                  <a:tr h="1074984">
                    <a:tc gridSpan="2"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Identify all the equations which are equivalent to:</a:t>
                          </a: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−5=0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−5=3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327542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=5+3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=5−3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1951236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+1=−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8559259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+1=−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−1=−3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174961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−4=3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−10=0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5238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7431947-01EA-ACB6-CF40-5E78CF0481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1463" y="569890"/>
              <a:ext cx="6258126" cy="85998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29063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3129063">
                      <a:extLst>
                        <a:ext uri="{9D8B030D-6E8A-4147-A177-3AD203B41FA5}">
                          <a16:colId xmlns:a16="http://schemas.microsoft.com/office/drawing/2014/main" val="976706634"/>
                        </a:ext>
                      </a:extLst>
                    </a:gridCol>
                  </a:tblGrid>
                  <a:tr h="1074984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" t="-1130" r="-195" b="-69887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" t="-87317" r="-100389" b="-50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87317" r="-389" b="-5034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" t="-186408" r="-100389" b="-4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186408" r="-389" b="-400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0327542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" t="-286408" r="-100389" b="-3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286408" r="-389" b="-300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1951236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" t="-386408" r="-100389" b="-2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386408" r="-389" b="-200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559259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" t="-486408" r="-100389" b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486408" r="-389" b="-100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174961"/>
                      </a:ext>
                    </a:extLst>
                  </a:tr>
                  <a:tr h="125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" t="-586408" r="-100389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586408" r="-389" b="-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5238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917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0E222-0F2A-83F3-3B29-FCDC21929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1B9A28-67C3-4FBB-F358-EC8464C5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pic>
        <p:nvPicPr>
          <p:cNvPr id="4" name="Picture 3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D79F4530-B1F4-90F2-7DC9-C4EA6137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"/>
            <a:ext cx="6858000" cy="99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1764947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D2DF7-B8BD-09AD-FA51-8AA00AB2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238" y="9373588"/>
            <a:ext cx="2314575" cy="527403"/>
          </a:xfrm>
        </p:spPr>
        <p:txBody>
          <a:bodyPr/>
          <a:lstStyle/>
          <a:p>
            <a:r>
              <a:rPr lang="en-US"/>
              <a:t>@karenshancock www.kshancock.co.uk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1764947" y="5008"/>
            <a:ext cx="509305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Graphical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19FCF06-CA14-BA12-2D59-E4E3891A7C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1463" y="569890"/>
              <a:ext cx="6258126" cy="87407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29063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3129063">
                      <a:extLst>
                        <a:ext uri="{9D8B030D-6E8A-4147-A177-3AD203B41FA5}">
                          <a16:colId xmlns:a16="http://schemas.microsoft.com/office/drawing/2014/main" val="976706634"/>
                        </a:ext>
                      </a:extLst>
                    </a:gridCol>
                  </a:tblGrid>
                  <a:tr h="640724">
                    <a:tc gridSpan="2"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Identify all the graphs which can be used to solve</a:t>
                          </a: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−5=0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27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  <a:tr h="27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327542"/>
                      </a:ext>
                    </a:extLst>
                  </a:tr>
                  <a:tr h="27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1951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19FCF06-CA14-BA12-2D59-E4E3891A7C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1463" y="569890"/>
              <a:ext cx="6258126" cy="87407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29063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3129063">
                      <a:extLst>
                        <a:ext uri="{9D8B030D-6E8A-4147-A177-3AD203B41FA5}">
                          <a16:colId xmlns:a16="http://schemas.microsoft.com/office/drawing/2014/main" val="976706634"/>
                        </a:ext>
                      </a:extLst>
                    </a:gridCol>
                  </a:tblGrid>
                  <a:tr h="640724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" t="-1905" r="-195" b="-12685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27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  <a:tr h="27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327542"/>
                      </a:ext>
                    </a:extLst>
                  </a:tr>
                  <a:tr h="27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195123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584A772-D939-95BE-28A7-BE9773C9B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0" y="1336050"/>
            <a:ext cx="2520000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8292E0-ACBE-C20A-B93C-217953970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00" y="3960891"/>
            <a:ext cx="2520000" cy="25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6AEC6-A1F1-1999-CDD7-1F349C152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000" y="1336050"/>
            <a:ext cx="2520000" cy="25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506D7-0DD6-FBF3-D00C-D774BFB49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002" y="3960891"/>
            <a:ext cx="2520000" cy="25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D1D72D-B198-C0F9-1272-9467D43C6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002" y="6685773"/>
            <a:ext cx="2520000" cy="25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6AB8A2-262B-A807-2583-39604F67B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00" y="6685773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6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C644-6D70-F4F3-9A22-5F8772FC8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78DBA-13DB-28E4-83DB-44CFB9E4F33B}"/>
              </a:ext>
            </a:extLst>
          </p:cNvPr>
          <p:cNvSpPr/>
          <p:nvPr/>
        </p:nvSpPr>
        <p:spPr>
          <a:xfrm>
            <a:off x="-1" y="5009"/>
            <a:ext cx="1764947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39501-1729-262D-718F-797DC177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503513"/>
            <a:ext cx="2314575" cy="360000"/>
          </a:xfrm>
        </p:spPr>
        <p:txBody>
          <a:bodyPr/>
          <a:lstStyle/>
          <a:p>
            <a:r>
              <a:rPr lang="en-US"/>
              <a:t>@karenshancock www.kshancock.co.uk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F5635-01D0-6AD2-2B6A-3BC381EFBC9E}"/>
              </a:ext>
            </a:extLst>
          </p:cNvPr>
          <p:cNvSpPr/>
          <p:nvPr/>
        </p:nvSpPr>
        <p:spPr>
          <a:xfrm>
            <a:off x="1764947" y="5008"/>
            <a:ext cx="509305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Graphical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29E11F9-F7D5-5389-E491-EBAFD175B7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0086333"/>
                  </p:ext>
                </p:extLst>
              </p:nvPr>
            </p:nvGraphicFramePr>
            <p:xfrm>
              <a:off x="214488" y="569890"/>
              <a:ext cx="6480000" cy="8007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val="976706634"/>
                        </a:ext>
                      </a:extLst>
                    </a:gridCol>
                  </a:tblGrid>
                  <a:tr h="640724">
                    <a:tc gridSpan="2"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All these graphs can be used to solve</a:t>
                          </a: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−5=0</m:t>
                                </m:r>
                              </m:oMath>
                            </m:oMathPara>
                          </a14:m>
                          <a:br>
                            <a:rPr lang="en-GB" sz="2000" b="0"/>
                          </a:br>
                          <a:r>
                            <a:rPr lang="en-GB" sz="1350" b="0"/>
                            <a:t>work out</a:t>
                          </a:r>
                          <a:r>
                            <a:rPr lang="en-GB" sz="1350" b="0" baseline="0"/>
                            <a:t> </a:t>
                          </a:r>
                          <a:r>
                            <a:rPr lang="en-GB" sz="1350" b="0" baseline="0" dirty="0"/>
                            <a:t>the equation of the straight line</a:t>
                          </a:r>
                          <a:endParaRPr lang="en-GB" sz="135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36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  <a:tr h="36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3275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29E11F9-F7D5-5389-E491-EBAFD175B7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0086333"/>
                  </p:ext>
                </p:extLst>
              </p:nvPr>
            </p:nvGraphicFramePr>
            <p:xfrm>
              <a:off x="214488" y="569890"/>
              <a:ext cx="6480000" cy="8007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val="976706634"/>
                        </a:ext>
                      </a:extLst>
                    </a:gridCol>
                  </a:tblGrid>
                  <a:tr h="80772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" t="-1504" r="-188" b="-8902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36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  <a:tr h="36000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3275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43DEB431-9103-A592-7712-447C125A1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5750"/>
            <a:ext cx="3048000" cy="30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3734CB-3C66-DEE4-059D-36465CE1D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744" y="1525750"/>
            <a:ext cx="3048000" cy="304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D5F57C-92D8-C414-FF51-88A4FAC09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46" y="5271577"/>
            <a:ext cx="3048000" cy="3048000"/>
          </a:xfrm>
          <a:prstGeom prst="rect">
            <a:avLst/>
          </a:prstGeom>
        </p:spPr>
      </p:pic>
      <p:pic>
        <p:nvPicPr>
          <p:cNvPr id="1026" name="Picture 2" descr="Graph Preview">
            <a:extLst>
              <a:ext uri="{FF2B5EF4-FFF2-40B4-BE49-F238E27FC236}">
                <a16:creationId xmlns:a16="http://schemas.microsoft.com/office/drawing/2014/main" id="{1A59C844-BF37-CC9C-7AF4-AACC02CB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44" y="527157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7AAFF-C5BA-B140-4D9B-574CEBCEF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7AEEF-0B6C-7574-A315-1C5EF1B48A06}"/>
              </a:ext>
            </a:extLst>
          </p:cNvPr>
          <p:cNvSpPr/>
          <p:nvPr/>
        </p:nvSpPr>
        <p:spPr>
          <a:xfrm>
            <a:off x="-1" y="5009"/>
            <a:ext cx="1764947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245CE-A386-A805-DC85-EB028502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9373588"/>
            <a:ext cx="2314575" cy="527403"/>
          </a:xfrm>
        </p:spPr>
        <p:txBody>
          <a:bodyPr/>
          <a:lstStyle/>
          <a:p>
            <a:r>
              <a:rPr lang="en-US"/>
              <a:t>@karenshancock www.kshancock.co.uk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03D03-99B2-A738-2917-57D7BC443635}"/>
              </a:ext>
            </a:extLst>
          </p:cNvPr>
          <p:cNvSpPr/>
          <p:nvPr/>
        </p:nvSpPr>
        <p:spPr>
          <a:xfrm>
            <a:off x="1764947" y="5008"/>
            <a:ext cx="509305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Graphical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E8F9A6-59DC-AEB9-239F-8000BA659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888857"/>
                  </p:ext>
                </p:extLst>
              </p:nvPr>
            </p:nvGraphicFramePr>
            <p:xfrm>
              <a:off x="214488" y="569890"/>
              <a:ext cx="6480000" cy="890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0971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5999029">
                      <a:extLst>
                        <a:ext uri="{9D8B030D-6E8A-4147-A177-3AD203B41FA5}">
                          <a16:colId xmlns:a16="http://schemas.microsoft.com/office/drawing/2014/main" val="62376613"/>
                        </a:ext>
                      </a:extLst>
                    </a:gridCol>
                  </a:tblGrid>
                  <a:tr h="1005840">
                    <a:tc gridSpan="2">
                      <a:txBody>
                        <a:bodyPr/>
                        <a:lstStyle/>
                        <a:p>
                          <a:pPr/>
                          <a:r>
                            <a:rPr lang="en-GB" sz="1400" dirty="0"/>
                            <a:t>The</a:t>
                          </a:r>
                          <a:r>
                            <a:rPr lang="en-GB" sz="1400" baseline="0" dirty="0"/>
                            <a:t> graphs of these two quadratics can be used to solve</a:t>
                          </a:r>
                          <a:br>
                            <a:rPr lang="en-GB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−5=0</m:t>
                                </m:r>
                              </m:oMath>
                            </m:oMathPara>
                          </a14:m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r>
                            <a:rPr lang="en-GB" sz="1400" b="0" dirty="0"/>
                            <a:t>The red quadratic is of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br>
                            <a:rPr lang="en-GB" sz="1400" b="0" dirty="0"/>
                          </a:br>
                          <a:endParaRPr lang="en-GB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564309">
                    <a:tc>
                      <a:txBody>
                        <a:bodyPr/>
                        <a:lstStyle/>
                        <a:p>
                          <a:r>
                            <a:rPr lang="en-GB" sz="1400" b="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GB" sz="14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90591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/>
                            <a:t>The blue quadratic is of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sz="1400" b="0" dirty="0"/>
                            <a:t>.</a:t>
                          </a:r>
                          <a:br>
                            <a:rPr lang="en-GB" sz="1400" b="0" dirty="0"/>
                          </a:br>
                          <a:r>
                            <a:rPr lang="en-GB" sz="1400" b="0" dirty="0"/>
                            <a:t>Find</a:t>
                          </a:r>
                          <a:r>
                            <a:rPr lang="en-GB" sz="1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en-GB" sz="1400" b="0" dirty="0"/>
                            <a:t>.</a:t>
                          </a:r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641447"/>
                      </a:ext>
                    </a:extLst>
                  </a:tr>
                  <a:tr h="4572000"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E8F9A6-59DC-AEB9-239F-8000BA659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888857"/>
                  </p:ext>
                </p:extLst>
              </p:nvPr>
            </p:nvGraphicFramePr>
            <p:xfrm>
              <a:off x="214488" y="569890"/>
              <a:ext cx="6480000" cy="890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0971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5999029">
                      <a:extLst>
                        <a:ext uri="{9D8B030D-6E8A-4147-A177-3AD203B41FA5}">
                          <a16:colId xmlns:a16="http://schemas.microsoft.com/office/drawing/2014/main" val="62376613"/>
                        </a:ext>
                      </a:extLst>
                    </a:gridCol>
                  </a:tblGrid>
                  <a:tr h="11582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" t="-1053" r="-188" b="-67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GB" sz="1400" b="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22" t="-85333" r="-203" b="-465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905914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22" t="-141356" r="-203" b="-25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641447"/>
                      </a:ext>
                    </a:extLst>
                  </a:tr>
                  <a:tr h="4572000"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B3BBCCF1-FAFB-6FBE-4CDB-5B808537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88" y="4970050"/>
            <a:ext cx="4392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9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95C8F-C8B0-8492-0319-BD861A41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A426C-9DF1-60DF-A344-4FED9735F9D7}"/>
              </a:ext>
            </a:extLst>
          </p:cNvPr>
          <p:cNvSpPr/>
          <p:nvPr/>
        </p:nvSpPr>
        <p:spPr>
          <a:xfrm>
            <a:off x="-1" y="5009"/>
            <a:ext cx="1764947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7948-D603-AEC9-F0B5-43AD1BC8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9378597"/>
            <a:ext cx="2314575" cy="527403"/>
          </a:xfrm>
        </p:spPr>
        <p:txBody>
          <a:bodyPr/>
          <a:lstStyle/>
          <a:p>
            <a:r>
              <a:rPr lang="en-US"/>
              <a:t>@karenshancock www.kshancock.co.uk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AC2BD-FA71-0F69-14D4-80902FD8D33B}"/>
              </a:ext>
            </a:extLst>
          </p:cNvPr>
          <p:cNvSpPr/>
          <p:nvPr/>
        </p:nvSpPr>
        <p:spPr>
          <a:xfrm>
            <a:off x="1764947" y="5008"/>
            <a:ext cx="509305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Graphical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4AC53E2-42B4-8F26-C6A3-1ABB0EF06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7189091"/>
                  </p:ext>
                </p:extLst>
              </p:nvPr>
            </p:nvGraphicFramePr>
            <p:xfrm>
              <a:off x="214488" y="569890"/>
              <a:ext cx="6480000" cy="8896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0971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5999029">
                      <a:extLst>
                        <a:ext uri="{9D8B030D-6E8A-4147-A177-3AD203B41FA5}">
                          <a16:colId xmlns:a16="http://schemas.microsoft.com/office/drawing/2014/main" val="62376613"/>
                        </a:ext>
                      </a:extLst>
                    </a:gridCol>
                  </a:tblGrid>
                  <a:tr h="1005840">
                    <a:tc gridSpan="2">
                      <a:txBody>
                        <a:bodyPr/>
                        <a:lstStyle/>
                        <a:p>
                          <a:pPr/>
                          <a:r>
                            <a:rPr lang="en-GB" sz="1400" dirty="0"/>
                            <a:t>The</a:t>
                          </a:r>
                          <a:r>
                            <a:rPr lang="en-GB" sz="1400" baseline="0" dirty="0"/>
                            <a:t> graphs of these two quadratics can be used to solve</a:t>
                          </a:r>
                          <a:br>
                            <a:rPr lang="en-GB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−5=0</m:t>
                                </m:r>
                              </m:oMath>
                            </m:oMathPara>
                          </a14:m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r>
                            <a:rPr lang="en-GB" sz="1400" b="0" dirty="0"/>
                            <a:t>The red quadratic is of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br>
                            <a:rPr lang="en-GB" sz="1400" b="0" dirty="0"/>
                          </a:br>
                          <a:endParaRPr lang="en-GB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r>
                            <a:rPr lang="en-GB" sz="1400" b="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/>
                            <a:t>Find</a:t>
                          </a:r>
                          <a:r>
                            <a:rPr lang="en-GB" sz="1400" b="0" baseline="0" dirty="0"/>
                            <a:t> the equation of the red quadratic.</a:t>
                          </a:r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90591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/>
                            <a:t>The blue quadratic is of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sz="1400" b="0" dirty="0"/>
                            <a:t>.</a:t>
                          </a:r>
                          <a:br>
                            <a:rPr lang="en-GB" sz="1400" b="0" dirty="0"/>
                          </a:br>
                          <a:r>
                            <a:rPr lang="en-GB" sz="1400" b="0" dirty="0"/>
                            <a:t>Find</a:t>
                          </a:r>
                          <a:r>
                            <a:rPr lang="en-GB" sz="1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en-GB" sz="1400" b="0" dirty="0"/>
                            <a:t>.</a:t>
                          </a:r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641447"/>
                      </a:ext>
                    </a:extLst>
                  </a:tr>
                  <a:tr h="4500000"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4AC53E2-42B4-8F26-C6A3-1ABB0EF06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7189091"/>
                  </p:ext>
                </p:extLst>
              </p:nvPr>
            </p:nvGraphicFramePr>
            <p:xfrm>
              <a:off x="214488" y="569890"/>
              <a:ext cx="6480000" cy="8896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0971">
                      <a:extLst>
                        <a:ext uri="{9D8B030D-6E8A-4147-A177-3AD203B41FA5}">
                          <a16:colId xmlns:a16="http://schemas.microsoft.com/office/drawing/2014/main" val="3853555607"/>
                        </a:ext>
                      </a:extLst>
                    </a:gridCol>
                    <a:gridCol w="5999029">
                      <a:extLst>
                        <a:ext uri="{9D8B030D-6E8A-4147-A177-3AD203B41FA5}">
                          <a16:colId xmlns:a16="http://schemas.microsoft.com/office/drawing/2014/main" val="62376613"/>
                        </a:ext>
                      </a:extLst>
                    </a:gridCol>
                  </a:tblGrid>
                  <a:tr h="11582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" t="-1053" r="-188" b="-66947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644205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r>
                            <a:rPr lang="en-GB" sz="1400" b="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/>
                            <a:t>Find</a:t>
                          </a:r>
                          <a:r>
                            <a:rPr lang="en-GB" sz="1400" b="0" baseline="0" dirty="0"/>
                            <a:t> the equation of the red quadratic.</a:t>
                          </a:r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  <a:p>
                          <a:endParaRPr lang="en-GB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905914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22" t="-144595" r="-203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641447"/>
                      </a:ext>
                    </a:extLst>
                  </a:tr>
                  <a:tr h="4500000"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00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DB828E1D-4E08-8EEB-5E98-E0E06D44C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88" y="4986596"/>
            <a:ext cx="4392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04EAE-BAB9-D784-FE5E-95FCD1AA9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2D003-C674-2483-D1A4-BF366FD3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pic>
        <p:nvPicPr>
          <p:cNvPr id="4" name="Picture 3" descr="A yellow highlighter on a white sheet of paper&#10;&#10;Description automatically generated">
            <a:extLst>
              <a:ext uri="{FF2B5EF4-FFF2-40B4-BE49-F238E27FC236}">
                <a16:creationId xmlns:a16="http://schemas.microsoft.com/office/drawing/2014/main" id="{D8175A58-9BF4-C6B8-9F5A-78CDD90D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"/>
            <a:ext cx="6858000" cy="99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3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1E81A-29EF-B404-0730-83791D59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892AC2-3286-A245-E9A4-C1364F2D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BD7F031B-A0AD-3E2E-C731-4611CEBDF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"/>
            <a:ext cx="6858000" cy="99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4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46772-442B-C864-81E8-407B232F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56DAC-EB70-8F80-8E21-16EC9B45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BCE6E8BD-2E08-8B1E-7E4E-B7BF1FF8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"/>
            <a:ext cx="6858000" cy="99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8F4537-3FB8-F57A-39E9-E408507A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@karenshancock www.kshancock.co.uk</a:t>
            </a:r>
          </a:p>
        </p:txBody>
      </p:sp>
      <p:pic>
        <p:nvPicPr>
          <p:cNvPr id="8" name="Picture 7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7A3BB924-2DBE-BBA1-2DB9-5B639773D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"/>
            <a:ext cx="6858000" cy="99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4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3633F5A-B080-40ED-B08C-11653BCC88E5}">
  <we:reference id="wa200003915" version="2.0.0.0" store="nb-NO" storeType="OMEX"/>
  <we:alternateReferences>
    <we:reference id="wa200003915" version="2.0.0.0" store="wa20000391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379</Words>
  <Application>Microsoft Office PowerPoint</Application>
  <PresentationFormat>A4 Paper (210x297 mm)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Solutions</dc:title>
  <dc:creator>Karen Hancock</dc:creator>
  <cp:lastModifiedBy>Karen Hancock</cp:lastModifiedBy>
  <cp:revision>1</cp:revision>
  <dcterms:created xsi:type="dcterms:W3CDTF">2024-02-14T15:55:05Z</dcterms:created>
  <dcterms:modified xsi:type="dcterms:W3CDTF">2024-02-15T10:39:27Z</dcterms:modified>
</cp:coreProperties>
</file>