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265" r:id="rId6"/>
    <p:sldId id="266" r:id="rId7"/>
    <p:sldId id="267" r:id="rId8"/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Questions" id="{67B5AF57-61AC-41EA-A64A-92B41FD4CA96}">
          <p14:sldIdLst>
            <p14:sldId id="264"/>
            <p14:sldId id="265"/>
            <p14:sldId id="266"/>
            <p14:sldId id="267"/>
          </p14:sldIdLst>
        </p14:section>
        <p14:section name="Questions Typed" id="{177A4FB0-7F55-4BE9-8D2B-12621D81CC28}">
          <p14:sldIdLst>
            <p14:sldId id="256"/>
            <p14:sldId id="257"/>
            <p14:sldId id="258"/>
            <p14:sldId id="259"/>
          </p14:sldIdLst>
        </p14:section>
        <p14:section name="Answers" id="{68F82FAA-7444-4E94-8648-CED3066F76A5}">
          <p14:sldIdLst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B7170C-FDE4-4B85-91D3-7B80A513017C}" v="16" dt="2026-04-22T05:53:24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ancock" userId="2b1980d765891c94" providerId="LiveId" clId="{8044D98E-B35A-4055-93D3-11DC377A7785}"/>
    <pc:docChg chg="addSld delSld modSld sldOrd addSection delSection modSection">
      <pc:chgData name="Karen Hancock" userId="2b1980d765891c94" providerId="LiveId" clId="{8044D98E-B35A-4055-93D3-11DC377A7785}" dt="2026-04-22T05:53:36.471" v="90" actId="47"/>
      <pc:docMkLst>
        <pc:docMk/>
      </pc:docMkLst>
      <pc:sldChg chg="addSp modSp mod ord">
        <pc:chgData name="Karen Hancock" userId="2b1980d765891c94" providerId="LiveId" clId="{8044D98E-B35A-4055-93D3-11DC377A7785}" dt="2026-04-22T05:50:48.894" v="44" actId="1076"/>
        <pc:sldMkLst>
          <pc:docMk/>
          <pc:sldMk cId="1881031539" sldId="256"/>
        </pc:sldMkLst>
        <pc:spChg chg="add mod">
          <ac:chgData name="Karen Hancock" userId="2b1980d765891c94" providerId="LiveId" clId="{8044D98E-B35A-4055-93D3-11DC377A7785}" dt="2026-04-22T05:50:44.780" v="43"/>
          <ac:spMkLst>
            <pc:docMk/>
            <pc:sldMk cId="1881031539" sldId="256"/>
            <ac:spMk id="2" creationId="{AF2D413B-010E-CD7C-B3C4-D71DC7B8650D}"/>
          </ac:spMkLst>
        </pc:spChg>
        <pc:spChg chg="mod">
          <ac:chgData name="Karen Hancock" userId="2b1980d765891c94" providerId="LiveId" clId="{8044D98E-B35A-4055-93D3-11DC377A7785}" dt="2026-04-22T05:50:48.894" v="44" actId="1076"/>
          <ac:spMkLst>
            <pc:docMk/>
            <pc:sldMk cId="1881031539" sldId="256"/>
            <ac:spMk id="5" creationId="{376F92C1-8CDD-2622-B843-EF191F1DF9A2}"/>
          </ac:spMkLst>
        </pc:spChg>
      </pc:sldChg>
      <pc:sldChg chg="addSp modSp mod ord">
        <pc:chgData name="Karen Hancock" userId="2b1980d765891c94" providerId="LiveId" clId="{8044D98E-B35A-4055-93D3-11DC377A7785}" dt="2026-04-22T05:51:18.004" v="51" actId="1076"/>
        <pc:sldMkLst>
          <pc:docMk/>
          <pc:sldMk cId="1142873678" sldId="257"/>
        </pc:sldMkLst>
        <pc:spChg chg="mod">
          <ac:chgData name="Karen Hancock" userId="2b1980d765891c94" providerId="LiveId" clId="{8044D98E-B35A-4055-93D3-11DC377A7785}" dt="2026-04-22T05:51:18.004" v="51" actId="1076"/>
          <ac:spMkLst>
            <pc:docMk/>
            <pc:sldMk cId="1142873678" sldId="257"/>
            <ac:spMk id="2" creationId="{4E3A6B57-47C5-AE6C-6DCF-52375EFBE3EF}"/>
          </ac:spMkLst>
        </pc:spChg>
        <pc:spChg chg="add mod">
          <ac:chgData name="Karen Hancock" userId="2b1980d765891c94" providerId="LiveId" clId="{8044D98E-B35A-4055-93D3-11DC377A7785}" dt="2026-04-22T05:51:14.621" v="50"/>
          <ac:spMkLst>
            <pc:docMk/>
            <pc:sldMk cId="1142873678" sldId="257"/>
            <ac:spMk id="3" creationId="{1153CECD-E351-8357-9A10-40975ECF2CAA}"/>
          </ac:spMkLst>
        </pc:spChg>
      </pc:sldChg>
      <pc:sldChg chg="addSp modSp ord">
        <pc:chgData name="Karen Hancock" userId="2b1980d765891c94" providerId="LiveId" clId="{8044D98E-B35A-4055-93D3-11DC377A7785}" dt="2026-04-22T05:51:42.956" v="57"/>
        <pc:sldMkLst>
          <pc:docMk/>
          <pc:sldMk cId="118198235" sldId="258"/>
        </pc:sldMkLst>
        <pc:spChg chg="add mod">
          <ac:chgData name="Karen Hancock" userId="2b1980d765891c94" providerId="LiveId" clId="{8044D98E-B35A-4055-93D3-11DC377A7785}" dt="2026-04-22T05:51:42.956" v="57"/>
          <ac:spMkLst>
            <pc:docMk/>
            <pc:sldMk cId="118198235" sldId="258"/>
            <ac:spMk id="3" creationId="{765BB187-9E6B-9DE7-3C9B-B7C704D68D66}"/>
          </ac:spMkLst>
        </pc:spChg>
      </pc:sldChg>
      <pc:sldChg chg="addSp modSp mod ord">
        <pc:chgData name="Karen Hancock" userId="2b1980d765891c94" providerId="LiveId" clId="{8044D98E-B35A-4055-93D3-11DC377A7785}" dt="2026-04-22T05:52:19.307" v="68" actId="20577"/>
        <pc:sldMkLst>
          <pc:docMk/>
          <pc:sldMk cId="1815241720" sldId="259"/>
        </pc:sldMkLst>
        <pc:spChg chg="mod">
          <ac:chgData name="Karen Hancock" userId="2b1980d765891c94" providerId="LiveId" clId="{8044D98E-B35A-4055-93D3-11DC377A7785}" dt="2026-04-22T05:52:14.057" v="65" actId="1076"/>
          <ac:spMkLst>
            <pc:docMk/>
            <pc:sldMk cId="1815241720" sldId="259"/>
            <ac:spMk id="2" creationId="{A9EAFED9-5A39-B1B6-BA3B-06674210CE96}"/>
          </ac:spMkLst>
        </pc:spChg>
        <pc:spChg chg="add mod">
          <ac:chgData name="Karen Hancock" userId="2b1980d765891c94" providerId="LiveId" clId="{8044D98E-B35A-4055-93D3-11DC377A7785}" dt="2026-04-22T05:52:19.307" v="68" actId="20577"/>
          <ac:spMkLst>
            <pc:docMk/>
            <pc:sldMk cId="1815241720" sldId="259"/>
            <ac:spMk id="3" creationId="{2A251BE4-9934-B63C-3637-036991D43532}"/>
          </ac:spMkLst>
        </pc:spChg>
      </pc:sldChg>
      <pc:sldChg chg="addSp modSp">
        <pc:chgData name="Karen Hancock" userId="2b1980d765891c94" providerId="LiveId" clId="{8044D98E-B35A-4055-93D3-11DC377A7785}" dt="2026-04-22T05:50:53.840" v="45"/>
        <pc:sldMkLst>
          <pc:docMk/>
          <pc:sldMk cId="2102532747" sldId="260"/>
        </pc:sldMkLst>
        <pc:spChg chg="add mod">
          <ac:chgData name="Karen Hancock" userId="2b1980d765891c94" providerId="LiveId" clId="{8044D98E-B35A-4055-93D3-11DC377A7785}" dt="2026-04-22T05:50:53.840" v="45"/>
          <ac:spMkLst>
            <pc:docMk/>
            <pc:sldMk cId="2102532747" sldId="260"/>
            <ac:spMk id="2" creationId="{631820AF-F5FC-7972-5EF9-A380C421A8AF}"/>
          </ac:spMkLst>
        </pc:spChg>
      </pc:sldChg>
      <pc:sldChg chg="addSp modSp mod">
        <pc:chgData name="Karen Hancock" userId="2b1980d765891c94" providerId="LiveId" clId="{8044D98E-B35A-4055-93D3-11DC377A7785}" dt="2026-04-22T05:51:26.035" v="53" actId="1076"/>
        <pc:sldMkLst>
          <pc:docMk/>
          <pc:sldMk cId="4013012523" sldId="261"/>
        </pc:sldMkLst>
        <pc:spChg chg="add mod">
          <ac:chgData name="Karen Hancock" userId="2b1980d765891c94" providerId="LiveId" clId="{8044D98E-B35A-4055-93D3-11DC377A7785}" dt="2026-04-22T05:51:23.221" v="52"/>
          <ac:spMkLst>
            <pc:docMk/>
            <pc:sldMk cId="4013012523" sldId="261"/>
            <ac:spMk id="2" creationId="{D22D892B-ACC5-D4F4-C901-C2D2EFCFCCD6}"/>
          </ac:spMkLst>
        </pc:spChg>
        <pc:picChg chg="mod">
          <ac:chgData name="Karen Hancock" userId="2b1980d765891c94" providerId="LiveId" clId="{8044D98E-B35A-4055-93D3-11DC377A7785}" dt="2026-04-22T05:51:26.035" v="53" actId="1076"/>
          <ac:picMkLst>
            <pc:docMk/>
            <pc:sldMk cId="4013012523" sldId="261"/>
            <ac:picMk id="3" creationId="{6047DE88-3D77-1CAE-A9EE-2CE470AD4FFC}"/>
          </ac:picMkLst>
        </pc:picChg>
      </pc:sldChg>
      <pc:sldChg chg="addSp modSp mod">
        <pc:chgData name="Karen Hancock" userId="2b1980d765891c94" providerId="LiveId" clId="{8044D98E-B35A-4055-93D3-11DC377A7785}" dt="2026-04-22T05:51:49.428" v="59" actId="1076"/>
        <pc:sldMkLst>
          <pc:docMk/>
          <pc:sldMk cId="1908973893" sldId="262"/>
        </pc:sldMkLst>
        <pc:spChg chg="add mod">
          <ac:chgData name="Karen Hancock" userId="2b1980d765891c94" providerId="LiveId" clId="{8044D98E-B35A-4055-93D3-11DC377A7785}" dt="2026-04-22T05:51:46.886" v="58"/>
          <ac:spMkLst>
            <pc:docMk/>
            <pc:sldMk cId="1908973893" sldId="262"/>
            <ac:spMk id="2" creationId="{12908173-7594-4480-6D60-5B00229E5370}"/>
          </ac:spMkLst>
        </pc:spChg>
        <pc:picChg chg="mod">
          <ac:chgData name="Karen Hancock" userId="2b1980d765891c94" providerId="LiveId" clId="{8044D98E-B35A-4055-93D3-11DC377A7785}" dt="2026-04-22T05:51:49.428" v="59" actId="1076"/>
          <ac:picMkLst>
            <pc:docMk/>
            <pc:sldMk cId="1908973893" sldId="262"/>
            <ac:picMk id="3" creationId="{B6E2EE0A-DA08-12CB-7FB7-5FE41BC60D68}"/>
          </ac:picMkLst>
        </pc:picChg>
      </pc:sldChg>
      <pc:sldChg chg="addSp modSp mod">
        <pc:chgData name="Karen Hancock" userId="2b1980d765891c94" providerId="LiveId" clId="{8044D98E-B35A-4055-93D3-11DC377A7785}" dt="2026-04-22T05:52:28.414" v="70"/>
        <pc:sldMkLst>
          <pc:docMk/>
          <pc:sldMk cId="1398887042" sldId="263"/>
        </pc:sldMkLst>
        <pc:spChg chg="add mod">
          <ac:chgData name="Karen Hancock" userId="2b1980d765891c94" providerId="LiveId" clId="{8044D98E-B35A-4055-93D3-11DC377A7785}" dt="2026-04-22T05:52:28.414" v="70"/>
          <ac:spMkLst>
            <pc:docMk/>
            <pc:sldMk cId="1398887042" sldId="263"/>
            <ac:spMk id="2" creationId="{26163029-6FD2-1AE5-FD02-D26DED8395E9}"/>
          </ac:spMkLst>
        </pc:spChg>
        <pc:picChg chg="mod">
          <ac:chgData name="Karen Hancock" userId="2b1980d765891c94" providerId="LiveId" clId="{8044D98E-B35A-4055-93D3-11DC377A7785}" dt="2026-04-22T05:52:27.671" v="69" actId="1076"/>
          <ac:picMkLst>
            <pc:docMk/>
            <pc:sldMk cId="1398887042" sldId="263"/>
            <ac:picMk id="3" creationId="{16FBBA2C-F5C4-03A1-68E7-0501E2B2A5C2}"/>
          </ac:picMkLst>
        </pc:picChg>
      </pc:sldChg>
      <pc:sldChg chg="addSp modSp new mod ord">
        <pc:chgData name="Karen Hancock" userId="2b1980d765891c94" providerId="LiveId" clId="{8044D98E-B35A-4055-93D3-11DC377A7785}" dt="2026-04-22T05:50:38.466" v="42" actId="14100"/>
        <pc:sldMkLst>
          <pc:docMk/>
          <pc:sldMk cId="3816948691" sldId="264"/>
        </pc:sldMkLst>
        <pc:spChg chg="add mod">
          <ac:chgData name="Karen Hancock" userId="2b1980d765891c94" providerId="LiveId" clId="{8044D98E-B35A-4055-93D3-11DC377A7785}" dt="2026-04-22T05:50:17.299" v="35"/>
          <ac:spMkLst>
            <pc:docMk/>
            <pc:sldMk cId="3816948691" sldId="264"/>
            <ac:spMk id="4" creationId="{B7A6236C-378C-A020-15F1-2F596DC91616}"/>
          </ac:spMkLst>
        </pc:spChg>
        <pc:spChg chg="add mod">
          <ac:chgData name="Karen Hancock" userId="2b1980d765891c94" providerId="LiveId" clId="{8044D98E-B35A-4055-93D3-11DC377A7785}" dt="2026-04-22T05:50:38.466" v="42" actId="14100"/>
          <ac:spMkLst>
            <pc:docMk/>
            <pc:sldMk cId="3816948691" sldId="264"/>
            <ac:spMk id="5" creationId="{AD829722-457E-2EB8-9030-03A5DB281D98}"/>
          </ac:spMkLst>
        </pc:spChg>
        <pc:picChg chg="add mod modCrop">
          <ac:chgData name="Karen Hancock" userId="2b1980d765891c94" providerId="LiveId" clId="{8044D98E-B35A-4055-93D3-11DC377A7785}" dt="2026-04-22T05:49:27.379" v="23" actId="732"/>
          <ac:picMkLst>
            <pc:docMk/>
            <pc:sldMk cId="3816948691" sldId="264"/>
            <ac:picMk id="3" creationId="{CF4D9218-3C22-49A4-45DD-F8AC18B4FAC3}"/>
          </ac:picMkLst>
        </pc:picChg>
      </pc:sldChg>
      <pc:sldChg chg="addSp modSp add mod">
        <pc:chgData name="Karen Hancock" userId="2b1980d765891c94" providerId="LiveId" clId="{8044D98E-B35A-4055-93D3-11DC377A7785}" dt="2026-04-22T05:51:07.919" v="49" actId="1076"/>
        <pc:sldMkLst>
          <pc:docMk/>
          <pc:sldMk cId="3566269227" sldId="265"/>
        </pc:sldMkLst>
        <pc:spChg chg="add mod">
          <ac:chgData name="Karen Hancock" userId="2b1980d765891c94" providerId="LiveId" clId="{8044D98E-B35A-4055-93D3-11DC377A7785}" dt="2026-04-22T05:51:02.005" v="48" actId="20577"/>
          <ac:spMkLst>
            <pc:docMk/>
            <pc:sldMk cId="3566269227" sldId="265"/>
            <ac:spMk id="2" creationId="{8A559E19-DBFC-7EA0-CC88-846FB325F826}"/>
          </ac:spMkLst>
        </pc:spChg>
        <pc:picChg chg="mod modCrop">
          <ac:chgData name="Karen Hancock" userId="2b1980d765891c94" providerId="LiveId" clId="{8044D98E-B35A-4055-93D3-11DC377A7785}" dt="2026-04-22T05:51:07.919" v="49" actId="1076"/>
          <ac:picMkLst>
            <pc:docMk/>
            <pc:sldMk cId="3566269227" sldId="265"/>
            <ac:picMk id="3" creationId="{49D98045-358C-97BE-9B7E-44FD19B16FF3}"/>
          </ac:picMkLst>
        </pc:picChg>
      </pc:sldChg>
      <pc:sldChg chg="addSp modSp add mod">
        <pc:chgData name="Karen Hancock" userId="2b1980d765891c94" providerId="LiveId" clId="{8044D98E-B35A-4055-93D3-11DC377A7785}" dt="2026-04-22T05:51:34.904" v="56" actId="20577"/>
        <pc:sldMkLst>
          <pc:docMk/>
          <pc:sldMk cId="1349608516" sldId="266"/>
        </pc:sldMkLst>
        <pc:spChg chg="add mod">
          <ac:chgData name="Karen Hancock" userId="2b1980d765891c94" providerId="LiveId" clId="{8044D98E-B35A-4055-93D3-11DC377A7785}" dt="2026-04-22T05:51:34.904" v="56" actId="20577"/>
          <ac:spMkLst>
            <pc:docMk/>
            <pc:sldMk cId="1349608516" sldId="266"/>
            <ac:spMk id="2" creationId="{D770F297-80B6-DE35-EBB7-0482A4100AAC}"/>
          </ac:spMkLst>
        </pc:spChg>
        <pc:picChg chg="mod modCrop">
          <ac:chgData name="Karen Hancock" userId="2b1980d765891c94" providerId="LiveId" clId="{8044D98E-B35A-4055-93D3-11DC377A7785}" dt="2026-04-22T05:49:51.144" v="29" actId="1076"/>
          <ac:picMkLst>
            <pc:docMk/>
            <pc:sldMk cId="1349608516" sldId="266"/>
            <ac:picMk id="3" creationId="{794469C9-D9D9-53E4-AE7D-CE382569A51B}"/>
          </ac:picMkLst>
        </pc:picChg>
      </pc:sldChg>
      <pc:sldChg chg="addSp modSp add mod">
        <pc:chgData name="Karen Hancock" userId="2b1980d765891c94" providerId="LiveId" clId="{8044D98E-B35A-4055-93D3-11DC377A7785}" dt="2026-04-22T05:52:03.668" v="64" actId="1076"/>
        <pc:sldMkLst>
          <pc:docMk/>
          <pc:sldMk cId="3287835391" sldId="267"/>
        </pc:sldMkLst>
        <pc:spChg chg="add mod">
          <ac:chgData name="Karen Hancock" userId="2b1980d765891c94" providerId="LiveId" clId="{8044D98E-B35A-4055-93D3-11DC377A7785}" dt="2026-04-22T05:52:00.098" v="62" actId="20577"/>
          <ac:spMkLst>
            <pc:docMk/>
            <pc:sldMk cId="3287835391" sldId="267"/>
            <ac:spMk id="2" creationId="{EB78C328-8F5B-8C05-B728-DD60C3C14110}"/>
          </ac:spMkLst>
        </pc:spChg>
        <pc:picChg chg="mod modCrop">
          <ac:chgData name="Karen Hancock" userId="2b1980d765891c94" providerId="LiveId" clId="{8044D98E-B35A-4055-93D3-11DC377A7785}" dt="2026-04-22T05:52:03.668" v="64" actId="1076"/>
          <ac:picMkLst>
            <pc:docMk/>
            <pc:sldMk cId="3287835391" sldId="267"/>
            <ac:picMk id="3" creationId="{BFBD0DD8-4363-A0D9-F057-9A5BC580F9C4}"/>
          </ac:picMkLst>
        </pc:picChg>
      </pc:sldChg>
      <pc:sldChg chg="addSp modSp new del mod">
        <pc:chgData name="Karen Hancock" userId="2b1980d765891c94" providerId="LiveId" clId="{8044D98E-B35A-4055-93D3-11DC377A7785}" dt="2026-04-22T05:53:36.471" v="90" actId="47"/>
        <pc:sldMkLst>
          <pc:docMk/>
          <pc:sldMk cId="2188586677" sldId="268"/>
        </pc:sldMkLst>
        <pc:spChg chg="add mod">
          <ac:chgData name="Karen Hancock" userId="2b1980d765891c94" providerId="LiveId" clId="{8044D98E-B35A-4055-93D3-11DC377A7785}" dt="2026-04-22T05:53:07.465" v="79" actId="20577"/>
          <ac:spMkLst>
            <pc:docMk/>
            <pc:sldMk cId="2188586677" sldId="268"/>
            <ac:spMk id="4" creationId="{8BA0A57F-371A-0A80-14D5-D78898528B2D}"/>
          </ac:spMkLst>
        </pc:spChg>
        <pc:spChg chg="add mod">
          <ac:chgData name="Karen Hancock" userId="2b1980d765891c94" providerId="LiveId" clId="{8044D98E-B35A-4055-93D3-11DC377A7785}" dt="2026-04-22T05:53:14.311" v="83" actId="20577"/>
          <ac:spMkLst>
            <pc:docMk/>
            <pc:sldMk cId="2188586677" sldId="268"/>
            <ac:spMk id="5" creationId="{C3398E4F-925C-EE95-C70B-13767510E561}"/>
          </ac:spMkLst>
        </pc:spChg>
        <pc:spChg chg="add mod">
          <ac:chgData name="Karen Hancock" userId="2b1980d765891c94" providerId="LiveId" clId="{8044D98E-B35A-4055-93D3-11DC377A7785}" dt="2026-04-22T05:53:23.508" v="87" actId="20577"/>
          <ac:spMkLst>
            <pc:docMk/>
            <pc:sldMk cId="2188586677" sldId="268"/>
            <ac:spMk id="6" creationId="{547A2176-7B25-AB0F-7536-445BCDB09946}"/>
          </ac:spMkLst>
        </pc:spChg>
        <pc:spChg chg="add mod">
          <ac:chgData name="Karen Hancock" userId="2b1980d765891c94" providerId="LiveId" clId="{8044D98E-B35A-4055-93D3-11DC377A7785}" dt="2026-04-22T05:53:28.096" v="89" actId="1076"/>
          <ac:spMkLst>
            <pc:docMk/>
            <pc:sldMk cId="2188586677" sldId="268"/>
            <ac:spMk id="7" creationId="{2577B751-6B2D-06EA-8DB1-3072A56F6DA8}"/>
          </ac:spMkLst>
        </pc:spChg>
        <pc:picChg chg="add mod">
          <ac:chgData name="Karen Hancock" userId="2b1980d765891c94" providerId="LiveId" clId="{8044D98E-B35A-4055-93D3-11DC377A7785}" dt="2026-04-22T05:52:50.823" v="75"/>
          <ac:picMkLst>
            <pc:docMk/>
            <pc:sldMk cId="2188586677" sldId="268"/>
            <ac:picMk id="3" creationId="{DAEF9581-21E4-90DF-C1F4-1C8CB7B3D96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83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28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45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61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2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26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15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068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72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26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CD642F-CBC1-46AA-9696-65D982C1BA3D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CCD34-3E85-41C7-8BC8-0E13C80F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56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4D9218-3C22-49A4-45DD-F8AC18B4F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310"/>
          <a:stretch>
            <a:fillRect/>
          </a:stretch>
        </p:blipFill>
        <p:spPr>
          <a:xfrm>
            <a:off x="0" y="381000"/>
            <a:ext cx="6858000" cy="18004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A6236C-378C-A020-15F1-2F596DC91616}"/>
              </a:ext>
            </a:extLst>
          </p:cNvPr>
          <p:cNvSpPr txBox="1"/>
          <p:nvPr/>
        </p:nvSpPr>
        <p:spPr>
          <a:xfrm>
            <a:off x="0" y="0"/>
            <a:ext cx="6858000" cy="3693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POWER EQUATIONS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D829722-457E-2EB8-9030-03A5DB281D98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6948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47DE88-3D77-1CAE-A9EE-2CE470AD4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38" b="47252"/>
          <a:stretch>
            <a:fillRect/>
          </a:stretch>
        </p:blipFill>
        <p:spPr>
          <a:xfrm>
            <a:off x="377691" y="0"/>
            <a:ext cx="6391448" cy="658368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22D892B-ACC5-D4F4-C901-C2D2EFCFCCD6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13012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E2EE0A-DA08-12CB-7FB7-5FE41BC60D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56" b="24308"/>
          <a:stretch>
            <a:fillRect/>
          </a:stretch>
        </p:blipFill>
        <p:spPr>
          <a:xfrm>
            <a:off x="377691" y="169817"/>
            <a:ext cx="6472613" cy="606116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2908173-7594-4480-6D60-5B00229E5370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08973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FBBA2C-F5C4-03A1-68E7-0501E2B2A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88"/>
          <a:stretch>
            <a:fillRect/>
          </a:stretch>
        </p:blipFill>
        <p:spPr>
          <a:xfrm>
            <a:off x="1000706" y="287382"/>
            <a:ext cx="5857294" cy="552559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6163029-6FD2-1AE5-FD02-D26DED8395E9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9888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A17EB-38EF-53A7-BC84-70EE86FA5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D98045-358C-97BE-9B7E-44FD19B16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33" b="55310"/>
          <a:stretch>
            <a:fillRect/>
          </a:stretch>
        </p:blipFill>
        <p:spPr>
          <a:xfrm>
            <a:off x="0" y="378822"/>
            <a:ext cx="6858000" cy="1998617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A559E19-DBFC-7EA0-CC88-846FB325F826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66269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495E8-4E4D-0B18-A139-CAE81C46A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4469C9-D9D9-53E4-AE7D-CE382569A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05" b="32595"/>
          <a:stretch>
            <a:fillRect/>
          </a:stretch>
        </p:blipFill>
        <p:spPr>
          <a:xfrm>
            <a:off x="-58783" y="117565"/>
            <a:ext cx="6858000" cy="192024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770F297-80B6-DE35-EBB7-0482A4100AAC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49608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B722D-8F6A-6A76-C8C8-0323AB30F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BD0DD8-4363-A0D9-F057-9A5BC580F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690" b="11595"/>
          <a:stretch>
            <a:fillRect/>
          </a:stretch>
        </p:blipFill>
        <p:spPr>
          <a:xfrm>
            <a:off x="0" y="431074"/>
            <a:ext cx="6858000" cy="1528355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B78C328-8F5B-8C05-B728-DD60C3C14110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8783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918647-E84F-8B2D-2181-2673722ED395}"/>
              </a:ext>
            </a:extLst>
          </p:cNvPr>
          <p:cNvSpPr txBox="1"/>
          <p:nvPr/>
        </p:nvSpPr>
        <p:spPr>
          <a:xfrm>
            <a:off x="0" y="0"/>
            <a:ext cx="6858000" cy="3693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POWER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76F92C1-8CDD-2622-B843-EF191F1DF9A2}"/>
                  </a:ext>
                </a:extLst>
              </p:cNvPr>
              <p:cNvSpPr txBox="1"/>
              <p:nvPr/>
            </p:nvSpPr>
            <p:spPr>
              <a:xfrm>
                <a:off x="1214846" y="496389"/>
                <a:ext cx="3275769" cy="9251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Solve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63</m:t>
                          </m:r>
                        </m:den>
                      </m:f>
                    </m:oMath>
                  </m:oMathPara>
                </a14:m>
                <a:endParaRPr lang="en-GB" b="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76F92C1-8CDD-2622-B843-EF191F1DF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846" y="496389"/>
                <a:ext cx="3275769" cy="925125"/>
              </a:xfrm>
              <a:prstGeom prst="rect">
                <a:avLst/>
              </a:prstGeom>
              <a:blipFill>
                <a:blip r:embed="rId2"/>
                <a:stretch>
                  <a:fillRect l="-1487" t="-3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F2D413B-010E-CD7C-B3C4-D71DC7B8650D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8103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E3A6B57-47C5-AE6C-6DCF-52375EFBE3EF}"/>
                  </a:ext>
                </a:extLst>
              </p:cNvPr>
              <p:cNvSpPr txBox="1"/>
              <p:nvPr/>
            </p:nvSpPr>
            <p:spPr>
              <a:xfrm>
                <a:off x="888274" y="594164"/>
                <a:ext cx="409952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Solve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2×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E3A6B57-47C5-AE6C-6DCF-52375EFBE3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274" y="594164"/>
                <a:ext cx="4099520" cy="923330"/>
              </a:xfrm>
              <a:prstGeom prst="rect">
                <a:avLst/>
              </a:prstGeom>
              <a:blipFill>
                <a:blip r:embed="rId2"/>
                <a:stretch>
                  <a:fillRect l="-1339" t="-3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153CECD-E351-8357-9A10-40975ECF2CAA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42873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0A87F44-5F1D-3522-089A-B08007BD87B3}"/>
                  </a:ext>
                </a:extLst>
              </p:cNvPr>
              <p:cNvSpPr txBox="1"/>
              <p:nvPr/>
            </p:nvSpPr>
            <p:spPr>
              <a:xfrm>
                <a:off x="809897" y="431074"/>
                <a:ext cx="3591881" cy="1164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Solve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×35×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0A87F44-5F1D-3522-089A-B08007BD8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897" y="431074"/>
                <a:ext cx="3591881" cy="1164934"/>
              </a:xfrm>
              <a:prstGeom prst="rect">
                <a:avLst/>
              </a:prstGeom>
              <a:blipFill>
                <a:blip r:embed="rId2"/>
                <a:stretch>
                  <a:fillRect l="-1528" t="-36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5BB187-9E6B-9DE7-3C9B-B7C704D68D66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819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9EAFED9-5A39-B1B6-BA3B-06674210CE96}"/>
                  </a:ext>
                </a:extLst>
              </p:cNvPr>
              <p:cNvSpPr txBox="1"/>
              <p:nvPr/>
            </p:nvSpPr>
            <p:spPr>
              <a:xfrm>
                <a:off x="1606731" y="313508"/>
                <a:ext cx="4099840" cy="1047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Solve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×10=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9EAFED9-5A39-B1B6-BA3B-06674210CE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731" y="313508"/>
                <a:ext cx="4099840" cy="1047851"/>
              </a:xfrm>
              <a:prstGeom prst="rect">
                <a:avLst/>
              </a:prstGeom>
              <a:blipFill>
                <a:blip r:embed="rId2"/>
                <a:stretch>
                  <a:fillRect l="-1339" t="-34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A251BE4-9934-B63C-3637-036991D43532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15241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E8E4CB-4726-8481-34FF-ED95399B3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26"/>
          <a:stretch>
            <a:fillRect/>
          </a:stretch>
        </p:blipFill>
        <p:spPr>
          <a:xfrm>
            <a:off x="0" y="0"/>
            <a:ext cx="6503302" cy="676656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31820AF-F5FC-7972-5EF9-A380C421A8AF}"/>
              </a:ext>
            </a:extLst>
          </p:cNvPr>
          <p:cNvSpPr/>
          <p:nvPr/>
        </p:nvSpPr>
        <p:spPr>
          <a:xfrm>
            <a:off x="143691" y="587829"/>
            <a:ext cx="468000" cy="468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2532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3109d53a-0e0d-4b9f-b02c-f28a78c848f1" xsi:nil="true"/>
    <Templates xmlns="3109d53a-0e0d-4b9f-b02c-f28a78c848f1" xsi:nil="true"/>
    <Teachers xmlns="3109d53a-0e0d-4b9f-b02c-f28a78c848f1">
      <UserInfo>
        <DisplayName/>
        <AccountId xsi:nil="true"/>
        <AccountType/>
      </UserInfo>
    </Teachers>
    <Students xmlns="3109d53a-0e0d-4b9f-b02c-f28a78c848f1">
      <UserInfo>
        <DisplayName/>
        <AccountId xsi:nil="true"/>
        <AccountType/>
      </UserInfo>
    </Students>
    <Student_Groups xmlns="3109d53a-0e0d-4b9f-b02c-f28a78c848f1">
      <UserInfo>
        <DisplayName/>
        <AccountId xsi:nil="true"/>
        <AccountType/>
      </UserInfo>
    </Student_Groups>
    <Has_Teacher_Only_SectionGroup xmlns="3109d53a-0e0d-4b9f-b02c-f28a78c848f1" xsi:nil="true"/>
    <Math_Settings xmlns="3109d53a-0e0d-4b9f-b02c-f28a78c848f1" xsi:nil="true"/>
    <Is_Collaboration_Space_Locked xmlns="3109d53a-0e0d-4b9f-b02c-f28a78c848f1" xsi:nil="true"/>
    <Teams_Channel_Section_Location xmlns="3109d53a-0e0d-4b9f-b02c-f28a78c848f1" xsi:nil="true"/>
    <FolderType xmlns="3109d53a-0e0d-4b9f-b02c-f28a78c848f1" xsi:nil="true"/>
    <Owner xmlns="3109d53a-0e0d-4b9f-b02c-f28a78c848f1">
      <UserInfo>
        <DisplayName/>
        <AccountId xsi:nil="true"/>
        <AccountType/>
      </UserInfo>
    </Owner>
    <Distribution_Groups xmlns="3109d53a-0e0d-4b9f-b02c-f28a78c848f1" xsi:nil="true"/>
    <Invited_Teachers xmlns="3109d53a-0e0d-4b9f-b02c-f28a78c848f1" xsi:nil="true"/>
    <LMS_Mappings xmlns="3109d53a-0e0d-4b9f-b02c-f28a78c848f1" xsi:nil="true"/>
    <Self_Registration_Enabled0 xmlns="3109d53a-0e0d-4b9f-b02c-f28a78c848f1" xsi:nil="true"/>
    <NotebookType xmlns="3109d53a-0e0d-4b9f-b02c-f28a78c848f1" xsi:nil="true"/>
    <AppVersion xmlns="3109d53a-0e0d-4b9f-b02c-f28a78c848f1" xsi:nil="true"/>
    <TeamsChannelId xmlns="3109d53a-0e0d-4b9f-b02c-f28a78c848f1" xsi:nil="true"/>
    <DefaultSectionNames xmlns="3109d53a-0e0d-4b9f-b02c-f28a78c848f1" xsi:nil="true"/>
    <CultureName xmlns="3109d53a-0e0d-4b9f-b02c-f28a78c848f1" xsi:nil="true"/>
    <Invited_Students xmlns="3109d53a-0e0d-4b9f-b02c-f28a78c848f1" xsi:nil="true"/>
    <IsNotebookLocked xmlns="3109d53a-0e0d-4b9f-b02c-f28a78c848f1" xsi:nil="true"/>
    <_activity xmlns="3109d53a-0e0d-4b9f-b02c-f28a78c84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6423D44481EE49A73AF758C034AE74" ma:contentTypeVersion="42" ma:contentTypeDescription="Create a new document." ma:contentTypeScope="" ma:versionID="84640e0e3cc062c0c8da5d3807ff5571">
  <xsd:schema xmlns:xsd="http://www.w3.org/2001/XMLSchema" xmlns:xs="http://www.w3.org/2001/XMLSchema" xmlns:p="http://schemas.microsoft.com/office/2006/metadata/properties" xmlns:ns3="3fe558fb-f910-459a-85b1-fac928389576" xmlns:ns4="3109d53a-0e0d-4b9f-b02c-f28a78c848f1" targetNamespace="http://schemas.microsoft.com/office/2006/metadata/properties" ma:root="true" ma:fieldsID="e649bd4e5112f9c006799131283b338e" ns3:_="" ns4:_="">
    <xsd:import namespace="3fe558fb-f910-459a-85b1-fac928389576"/>
    <xsd:import namespace="3109d53a-0e0d-4b9f-b02c-f28a78c848f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CultureName" minOccurs="0"/>
                <xsd:element ref="ns4:Is_Collaboration_Space_Locked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Templates" minOccurs="0"/>
                <xsd:element ref="ns4:Self_Registration_Enabled0" minOccurs="0"/>
                <xsd:element ref="ns4:MediaServiceOCR" minOccurs="0"/>
                <xsd:element ref="ns4:TeamsChannelId" minOccurs="0"/>
                <xsd:element ref="ns4:IsNotebookLocked" minOccurs="0"/>
                <xsd:element ref="ns4:Math_Settings" minOccurs="0"/>
                <xsd:element ref="ns4:MediaServiceGenerationTime" minOccurs="0"/>
                <xsd:element ref="ns4:MediaServiceEventHashCode" minOccurs="0"/>
                <xsd:element ref="ns4:Distribution_Groups" minOccurs="0"/>
                <xsd:element ref="ns4:LMS_Mappings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Teams_Channel_Section_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558fb-f910-459a-85b1-fac92838957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9d53a-0e0d-4b9f-b02c-f28a78c848f1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dexed="tru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2" nillable="true" ma:displayName="Has Teacher Only SectionGroup" ma:internalName="Has_Teacher_Only_SectionGroup">
      <xsd:simpleType>
        <xsd:restriction base="dms:Boolean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Templates" ma:index="31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32" nillable="true" ma:displayName="Self Registration Enabled" ma:internalName="Self_Registration_Enabled0">
      <xsd:simpleType>
        <xsd:restriction base="dms:Boolean"/>
      </xsd:simpleType>
    </xsd:element>
    <xsd:element name="MediaServiceOCR" ma:index="3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4" nillable="true" ma:displayName="Teams Channel Id" ma:internalName="TeamsChannelId">
      <xsd:simpleType>
        <xsd:restriction base="dms:Text"/>
      </xsd:simpleType>
    </xsd:element>
    <xsd:element name="IsNotebookLocked" ma:index="35" nillable="true" ma:displayName="Is Notebook Locked" ma:internalName="IsNotebookLocked">
      <xsd:simpleType>
        <xsd:restriction base="dms:Boolean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Distribution_Groups" ma:index="39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40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4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43" nillable="true" ma:displayName="Location" ma:description="" ma:indexed="true" ma:internalName="MediaServiceLocation" ma:readOnly="true">
      <xsd:simpleType>
        <xsd:restriction base="dms:Text"/>
      </xsd:simpleType>
    </xsd:element>
    <xsd:element name="Teams_Channel_Section_Location" ma:index="44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5" nillable="true" ma:displayName="Length (seconds)" ma:internalName="MediaLengthInSeconds" ma:readOnly="true">
      <xsd:simpleType>
        <xsd:restriction base="dms:Unknown"/>
      </xsd:simpleType>
    </xsd:element>
    <xsd:element name="_activity" ma:index="46" nillable="true" ma:displayName="_activity" ma:hidden="true" ma:internalName="_activity">
      <xsd:simpleType>
        <xsd:restriction base="dms:Note"/>
      </xsd:simpleType>
    </xsd:element>
    <xsd:element name="MediaServiceObjectDetectorVersions" ma:index="4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4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75BD3B-2D11-4C75-8272-918E0842C3DF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3109d53a-0e0d-4b9f-b02c-f28a78c848f1"/>
    <ds:schemaRef ds:uri="3fe558fb-f910-459a-85b1-fac92838957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24667F5-7E85-40CF-A475-FF599165D0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e558fb-f910-459a-85b1-fac928389576"/>
    <ds:schemaRef ds:uri="3109d53a-0e0d-4b9f-b02c-f28a78c848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702A9E-DD22-456A-B3B6-2CF4C9F5AD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53</Words>
  <Application>Microsoft Office PowerPoint</Application>
  <PresentationFormat>A4 Paper (210x297 mm)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Hancock</dc:creator>
  <cp:lastModifiedBy>Karen Hancock</cp:lastModifiedBy>
  <cp:revision>2</cp:revision>
  <dcterms:created xsi:type="dcterms:W3CDTF">2026-04-20T16:52:16Z</dcterms:created>
  <dcterms:modified xsi:type="dcterms:W3CDTF">2026-04-22T05:53:44Z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0x010100936423D44481EE49A73AF758C034AE74</vt:lpwstr>
  </property>
</Properties>
</file>