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5" r:id="rId2"/>
    <p:sldId id="273" r:id="rId3"/>
    <p:sldId id="274" r:id="rId4"/>
    <p:sldId id="275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62D564-A9A3-4F20-A3F1-E515193A3B6F}" v="35" dt="2025-09-29T16:44:50.5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31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en Hancock" userId="db2644ed-97fc-46e1-8fac-6858fa2e43b1" providerId="ADAL" clId="{8044D98E-B35A-4055-93D3-11DC377A7785}"/>
    <pc:docChg chg="undo custSel addSld delSld modSld">
      <pc:chgData name="Karen Hancock" userId="db2644ed-97fc-46e1-8fac-6858fa2e43b1" providerId="ADAL" clId="{8044D98E-B35A-4055-93D3-11DC377A7785}" dt="2025-09-29T16:44:50.893" v="68" actId="962"/>
      <pc:docMkLst>
        <pc:docMk/>
      </pc:docMkLst>
      <pc:sldChg chg="addSp delSp modSp mod">
        <pc:chgData name="Karen Hancock" userId="db2644ed-97fc-46e1-8fac-6858fa2e43b1" providerId="ADAL" clId="{8044D98E-B35A-4055-93D3-11DC377A7785}" dt="2025-09-19T19:41:04.401" v="60" actId="1038"/>
        <pc:sldMkLst>
          <pc:docMk/>
          <pc:sldMk cId="1692819695" sldId="265"/>
        </pc:sldMkLst>
        <pc:spChg chg="mod">
          <ac:chgData name="Karen Hancock" userId="db2644ed-97fc-46e1-8fac-6858fa2e43b1" providerId="ADAL" clId="{8044D98E-B35A-4055-93D3-11DC377A7785}" dt="2025-09-19T19:30:46.064" v="2" actId="2711"/>
          <ac:spMkLst>
            <pc:docMk/>
            <pc:sldMk cId="1692819695" sldId="265"/>
            <ac:spMk id="6" creationId="{485F0CFE-E160-5E5C-CD6F-20E64D7E5B2A}"/>
          </ac:spMkLst>
        </pc:spChg>
        <pc:spChg chg="mod">
          <ac:chgData name="Karen Hancock" userId="db2644ed-97fc-46e1-8fac-6858fa2e43b1" providerId="ADAL" clId="{8044D98E-B35A-4055-93D3-11DC377A7785}" dt="2025-09-19T19:30:46.064" v="2" actId="2711"/>
          <ac:spMkLst>
            <pc:docMk/>
            <pc:sldMk cId="1692819695" sldId="265"/>
            <ac:spMk id="7" creationId="{47E04D7C-6D92-5269-C1C6-FC2D96E0545A}"/>
          </ac:spMkLst>
        </pc:spChg>
        <pc:spChg chg="mod">
          <ac:chgData name="Karen Hancock" userId="db2644ed-97fc-46e1-8fac-6858fa2e43b1" providerId="ADAL" clId="{8044D98E-B35A-4055-93D3-11DC377A7785}" dt="2025-09-19T19:41:04.401" v="60" actId="1038"/>
          <ac:spMkLst>
            <pc:docMk/>
            <pc:sldMk cId="1692819695" sldId="265"/>
            <ac:spMk id="13" creationId="{D31D9F01-6F2D-90F1-E43C-3C3EBB5752B7}"/>
          </ac:spMkLst>
        </pc:spChg>
        <pc:grpChg chg="mod">
          <ac:chgData name="Karen Hancock" userId="db2644ed-97fc-46e1-8fac-6858fa2e43b1" providerId="ADAL" clId="{8044D98E-B35A-4055-93D3-11DC377A7785}" dt="2025-09-19T19:40:55.882" v="57" actId="1076"/>
          <ac:grpSpMkLst>
            <pc:docMk/>
            <pc:sldMk cId="1692819695" sldId="265"/>
            <ac:grpSpMk id="4" creationId="{0389B3C2-0125-A6BA-98B8-0DBF6B4C2D78}"/>
          </ac:grpSpMkLst>
        </pc:grpChg>
        <pc:graphicFrameChg chg="mod ord modGraphic">
          <ac:chgData name="Karen Hancock" userId="db2644ed-97fc-46e1-8fac-6858fa2e43b1" providerId="ADAL" clId="{8044D98E-B35A-4055-93D3-11DC377A7785}" dt="2025-09-19T19:40:00.959" v="50"/>
          <ac:graphicFrameMkLst>
            <pc:docMk/>
            <pc:sldMk cId="1692819695" sldId="265"/>
            <ac:graphicFrameMk id="11" creationId="{F3E061EA-9F29-EE45-5EB9-26974CEFB242}"/>
          </ac:graphicFrameMkLst>
        </pc:graphicFrameChg>
        <pc:picChg chg="mod modCrop">
          <ac:chgData name="Karen Hancock" userId="db2644ed-97fc-46e1-8fac-6858fa2e43b1" providerId="ADAL" clId="{8044D98E-B35A-4055-93D3-11DC377A7785}" dt="2025-09-19T19:40:05.356" v="52" actId="1076"/>
          <ac:picMkLst>
            <pc:docMk/>
            <pc:sldMk cId="1692819695" sldId="265"/>
            <ac:picMk id="12" creationId="{2C56C6A2-6F39-E3AD-9F03-0C8F5B42FA8A}"/>
          </ac:picMkLst>
        </pc:picChg>
        <pc:picChg chg="add del">
          <ac:chgData name="Karen Hancock" userId="db2644ed-97fc-46e1-8fac-6858fa2e43b1" providerId="ADAL" clId="{8044D98E-B35A-4055-93D3-11DC377A7785}" dt="2025-09-19T19:40:15.016" v="54" actId="478"/>
          <ac:picMkLst>
            <pc:docMk/>
            <pc:sldMk cId="1692819695" sldId="265"/>
            <ac:picMk id="14" creationId="{7E9B3553-2B21-BF80-60A6-4E919615550D}"/>
          </ac:picMkLst>
        </pc:picChg>
      </pc:sldChg>
      <pc:sldChg chg="delSp modSp mod">
        <pc:chgData name="Karen Hancock" userId="db2644ed-97fc-46e1-8fac-6858fa2e43b1" providerId="ADAL" clId="{8044D98E-B35A-4055-93D3-11DC377A7785}" dt="2025-09-19T19:33:08.412" v="36" actId="2711"/>
        <pc:sldMkLst>
          <pc:docMk/>
          <pc:sldMk cId="3438655384" sldId="273"/>
        </pc:sldMkLst>
        <pc:spChg chg="mod">
          <ac:chgData name="Karen Hancock" userId="db2644ed-97fc-46e1-8fac-6858fa2e43b1" providerId="ADAL" clId="{8044D98E-B35A-4055-93D3-11DC377A7785}" dt="2025-09-19T19:33:08.412" v="36" actId="2711"/>
          <ac:spMkLst>
            <pc:docMk/>
            <pc:sldMk cId="3438655384" sldId="273"/>
            <ac:spMk id="6" creationId="{7DC73965-130E-24E6-A0C0-C94B377C31E4}"/>
          </ac:spMkLst>
        </pc:spChg>
        <pc:spChg chg="mod">
          <ac:chgData name="Karen Hancock" userId="db2644ed-97fc-46e1-8fac-6858fa2e43b1" providerId="ADAL" clId="{8044D98E-B35A-4055-93D3-11DC377A7785}" dt="2025-09-19T19:33:08.412" v="36" actId="2711"/>
          <ac:spMkLst>
            <pc:docMk/>
            <pc:sldMk cId="3438655384" sldId="273"/>
            <ac:spMk id="7" creationId="{9437C670-CE5A-481F-0842-4DFBD70CB60C}"/>
          </ac:spMkLst>
        </pc:spChg>
        <pc:graphicFrameChg chg="mod">
          <ac:chgData name="Karen Hancock" userId="db2644ed-97fc-46e1-8fac-6858fa2e43b1" providerId="ADAL" clId="{8044D98E-B35A-4055-93D3-11DC377A7785}" dt="2025-09-19T19:32:33.609" v="33" actId="20577"/>
          <ac:graphicFrameMkLst>
            <pc:docMk/>
            <pc:sldMk cId="3438655384" sldId="273"/>
            <ac:graphicFrameMk id="11" creationId="{BFE2EC3E-15BC-D50A-D18F-EB2140E381BD}"/>
          </ac:graphicFrameMkLst>
        </pc:graphicFrameChg>
      </pc:sldChg>
      <pc:sldChg chg="addSp modSp new mod">
        <pc:chgData name="Karen Hancock" userId="db2644ed-97fc-46e1-8fac-6858fa2e43b1" providerId="ADAL" clId="{8044D98E-B35A-4055-93D3-11DC377A7785}" dt="2025-09-29T16:44:43.945" v="65" actId="962"/>
        <pc:sldMkLst>
          <pc:docMk/>
          <pc:sldMk cId="1144689840" sldId="274"/>
        </pc:sldMkLst>
        <pc:picChg chg="add mod">
          <ac:chgData name="Karen Hancock" userId="db2644ed-97fc-46e1-8fac-6858fa2e43b1" providerId="ADAL" clId="{8044D98E-B35A-4055-93D3-11DC377A7785}" dt="2025-09-29T16:44:43.945" v="65" actId="962"/>
          <ac:picMkLst>
            <pc:docMk/>
            <pc:sldMk cId="1144689840" sldId="274"/>
            <ac:picMk id="3" creationId="{A832C91D-F17F-DE4E-718F-C509B9F997C3}"/>
          </ac:picMkLst>
        </pc:picChg>
      </pc:sldChg>
      <pc:sldChg chg="addSp modSp new mod">
        <pc:chgData name="Karen Hancock" userId="db2644ed-97fc-46e1-8fac-6858fa2e43b1" providerId="ADAL" clId="{8044D98E-B35A-4055-93D3-11DC377A7785}" dt="2025-09-29T16:44:50.893" v="68" actId="962"/>
        <pc:sldMkLst>
          <pc:docMk/>
          <pc:sldMk cId="3921527366" sldId="275"/>
        </pc:sldMkLst>
        <pc:picChg chg="add mod">
          <ac:chgData name="Karen Hancock" userId="db2644ed-97fc-46e1-8fac-6858fa2e43b1" providerId="ADAL" clId="{8044D98E-B35A-4055-93D3-11DC377A7785}" dt="2025-09-29T16:44:50.893" v="68" actId="962"/>
          <ac:picMkLst>
            <pc:docMk/>
            <pc:sldMk cId="3921527366" sldId="275"/>
            <ac:picMk id="3" creationId="{51887AE2-0919-F1CD-D7F9-F429B2D2044E}"/>
          </ac:picMkLst>
        </pc:picChg>
      </pc:sldChg>
      <pc:sldChg chg="del">
        <pc:chgData name="Karen Hancock" userId="db2644ed-97fc-46e1-8fac-6858fa2e43b1" providerId="ADAL" clId="{8044D98E-B35A-4055-93D3-11DC377A7785}" dt="2025-09-19T18:43:13.497" v="0" actId="47"/>
        <pc:sldMkLst>
          <pc:docMk/>
          <pc:sldMk cId="1755451601" sldId="28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1D9ABB-4E27-4D2E-985D-9DDEEF0ADE7C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723572-C754-4201-9DD1-428F1287AA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432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1D2E0-0A00-4F70-979C-B18F1C9C0589}" type="datetime1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02 Number Calculations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D9D-EFC2-4EFA-A676-22F450063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805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870CC-91C0-4651-A57C-F22AB48A72EE}" type="datetime1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02 Number Calculations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D9D-EFC2-4EFA-A676-22F450063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033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27F3A-417A-473C-9920-55CE1E5AB3D5}" type="datetime1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02 Number Calculations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D9D-EFC2-4EFA-A676-22F450063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344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131B5-224D-4180-B5C5-9BAA8A9FB631}" type="datetime1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02 Number Calculations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D9D-EFC2-4EFA-A676-22F450063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60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619A8-A7D1-4AF3-AC9E-BC1C495C7A37}" type="datetime1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02 Number Calculations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D9D-EFC2-4EFA-A676-22F450063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4153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760F4-041B-4BDF-9A72-EC65F23B2F09}" type="datetime1">
              <a:rPr lang="en-GB" smtClean="0"/>
              <a:t>29/09/2025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02 Number Calculations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D9D-EFC2-4EFA-A676-22F450063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03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BF384-78A3-4621-B8C8-5480C2EECB69}" type="datetime1">
              <a:rPr lang="en-GB" smtClean="0"/>
              <a:t>29/09/2025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02 Number Calculations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D9D-EFC2-4EFA-A676-22F450063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380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77FEC-C32D-4BBB-8B9F-0CCC4FE1B69E}" type="datetime1">
              <a:rPr lang="en-GB" smtClean="0"/>
              <a:t>29/09/2025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02 Number Calculations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D9D-EFC2-4EFA-A676-22F450063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5882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CC558-5C9D-40A9-9B64-A98384CC5710}" type="datetime1">
              <a:rPr lang="en-GB" smtClean="0"/>
              <a:t>29/09/2025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02 Number Calculations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D9D-EFC2-4EFA-A676-22F450063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192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456C7-1A32-4CD6-A57B-2C1BC5D94DC7}" type="datetime1">
              <a:rPr lang="en-GB" smtClean="0"/>
              <a:t>29/09/2025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02 Number Calculations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D9D-EFC2-4EFA-A676-22F450063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3326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E58A5-C89D-49AF-9B19-91590C0F3AB2}" type="datetime1">
              <a:rPr lang="en-GB" smtClean="0"/>
              <a:t>29/09/2025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02 Number Calculations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D9D-EFC2-4EFA-A676-22F450063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12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89F213-6C0C-4E15-8829-EBDB32B4CF62}" type="datetime1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GB"/>
              <a:t>02 Number Calculations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6B2D9D-EFC2-4EFA-A676-22F450063B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6142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Table 8">
                <a:extLst>
                  <a:ext uri="{FF2B5EF4-FFF2-40B4-BE49-F238E27FC236}">
                    <a16:creationId xmlns:a16="http://schemas.microsoft.com/office/drawing/2014/main" id="{F3E061EA-9F29-EE45-5EB9-26974CEFB2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83228255"/>
                  </p:ext>
                </p:extLst>
              </p:nvPr>
            </p:nvGraphicFramePr>
            <p:xfrm>
              <a:off x="326499" y="467414"/>
              <a:ext cx="6205001" cy="8460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87653">
                      <a:extLst>
                        <a:ext uri="{9D8B030D-6E8A-4147-A177-3AD203B41FA5}">
                          <a16:colId xmlns:a16="http://schemas.microsoft.com/office/drawing/2014/main" val="2033102829"/>
                        </a:ext>
                      </a:extLst>
                    </a:gridCol>
                    <a:gridCol w="5617348">
                      <a:extLst>
                        <a:ext uri="{9D8B030D-6E8A-4147-A177-3AD203B41FA5}">
                          <a16:colId xmlns:a16="http://schemas.microsoft.com/office/drawing/2014/main" val="985136706"/>
                        </a:ext>
                      </a:extLst>
                    </a:gridCol>
                  </a:tblGrid>
                  <a:tr h="1692000"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e.g.</a:t>
                          </a:r>
                        </a:p>
                      </a:txBody>
                      <a:tcPr marL="108000" marR="137160" marT="137160" marB="13716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1600" b="0" i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50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r>
                            <a:rPr lang="en-GB" sz="1600" dirty="0"/>
                            <a:t> </a:t>
                          </a:r>
                        </a:p>
                      </a:txBody>
                      <a:tcPr marL="137160" marR="137160" marT="137160" marB="13716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35097107"/>
                      </a:ext>
                    </a:extLst>
                  </a:tr>
                  <a:tr h="1692000"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(1)</a:t>
                          </a:r>
                        </a:p>
                      </a:txBody>
                      <a:tcPr marL="35609" marR="35609" marT="17804" marB="17804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75</m:t>
                                  </m:r>
                                </m:e>
                              </m:rad>
                            </m:oMath>
                          </a14:m>
                          <a:r>
                            <a:rPr lang="en-GB" sz="1600" dirty="0"/>
                            <a:t> </a:t>
                          </a:r>
                        </a:p>
                      </a:txBody>
                      <a:tcPr marL="35609" marR="35609" marT="17804" marB="17804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105546399"/>
                      </a:ext>
                    </a:extLst>
                  </a:tr>
                  <a:tr h="1692000"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(2)</a:t>
                          </a:r>
                        </a:p>
                      </a:txBody>
                      <a:tcPr marL="35609" marR="35609" marT="17804" marB="17804"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98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+4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dirty="0"/>
                            <a:t> </a:t>
                          </a:r>
                        </a:p>
                      </a:txBody>
                      <a:tcPr marL="35609" marR="35609" marT="17804" marB="17804"/>
                    </a:tc>
                    <a:extLst>
                      <a:ext uri="{0D108BD9-81ED-4DB2-BD59-A6C34878D82A}">
                        <a16:rowId xmlns:a16="http://schemas.microsoft.com/office/drawing/2014/main" val="119490668"/>
                      </a:ext>
                    </a:extLst>
                  </a:tr>
                  <a:tr h="1692000"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(3)</a:t>
                          </a:r>
                        </a:p>
                      </a:txBody>
                      <a:tcPr marL="35609" marR="35609" marT="17804" marB="17804"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48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dirty="0"/>
                            <a:t> </a:t>
                          </a:r>
                        </a:p>
                      </a:txBody>
                      <a:tcPr marL="35609" marR="35609" marT="17804" marB="17804"/>
                    </a:tc>
                    <a:extLst>
                      <a:ext uri="{0D108BD9-81ED-4DB2-BD59-A6C34878D82A}">
                        <a16:rowId xmlns:a16="http://schemas.microsoft.com/office/drawing/2014/main" val="475968129"/>
                      </a:ext>
                    </a:extLst>
                  </a:tr>
                  <a:tr h="1692000"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(4)</a:t>
                          </a:r>
                        </a:p>
                      </a:txBody>
                      <a:tcPr marL="35609" marR="35609" marT="17804" marB="17804"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32</m:t>
                                  </m:r>
                                </m:e>
                              </m:rad>
                              <m:sSup>
                                <m:sSupPr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18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</m:oMath>
                          </a14:m>
                          <a:r>
                            <a:rPr lang="en-GB" sz="1600" dirty="0"/>
                            <a:t> </a:t>
                          </a:r>
                        </a:p>
                      </a:txBody>
                      <a:tcPr marL="35609" marR="35609" marT="17804" marB="17804"/>
                    </a:tc>
                    <a:extLst>
                      <a:ext uri="{0D108BD9-81ED-4DB2-BD59-A6C34878D82A}">
                        <a16:rowId xmlns:a16="http://schemas.microsoft.com/office/drawing/2014/main" val="364275878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Table 8">
                <a:extLst>
                  <a:ext uri="{FF2B5EF4-FFF2-40B4-BE49-F238E27FC236}">
                    <a16:creationId xmlns:a16="http://schemas.microsoft.com/office/drawing/2014/main" id="{F3E061EA-9F29-EE45-5EB9-26974CEFB2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83228255"/>
                  </p:ext>
                </p:extLst>
              </p:nvPr>
            </p:nvGraphicFramePr>
            <p:xfrm>
              <a:off x="326499" y="467414"/>
              <a:ext cx="6205001" cy="8460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87653">
                      <a:extLst>
                        <a:ext uri="{9D8B030D-6E8A-4147-A177-3AD203B41FA5}">
                          <a16:colId xmlns:a16="http://schemas.microsoft.com/office/drawing/2014/main" val="2033102829"/>
                        </a:ext>
                      </a:extLst>
                    </a:gridCol>
                    <a:gridCol w="5617348">
                      <a:extLst>
                        <a:ext uri="{9D8B030D-6E8A-4147-A177-3AD203B41FA5}">
                          <a16:colId xmlns:a16="http://schemas.microsoft.com/office/drawing/2014/main" val="985136706"/>
                        </a:ext>
                      </a:extLst>
                    </a:gridCol>
                  </a:tblGrid>
                  <a:tr h="1692000"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e.g.</a:t>
                          </a:r>
                        </a:p>
                      </a:txBody>
                      <a:tcPr marL="108000" marR="137160" marT="137160" marB="13716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629" r="-217" b="-40036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35097107"/>
                      </a:ext>
                    </a:extLst>
                  </a:tr>
                  <a:tr h="1692000"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(1)</a:t>
                          </a:r>
                        </a:p>
                      </a:txBody>
                      <a:tcPr marL="35609" marR="35609" marT="17804" marB="17804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5609" marR="35609" marT="17804" marB="17804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10629" t="-100000" r="-217" b="-30036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05546399"/>
                      </a:ext>
                    </a:extLst>
                  </a:tr>
                  <a:tr h="1692000"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(2)</a:t>
                          </a:r>
                        </a:p>
                      </a:txBody>
                      <a:tcPr marL="35609" marR="35609" marT="17804" marB="17804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5609" marR="35609" marT="17804" marB="17804">
                        <a:blipFill>
                          <a:blip r:embed="rId2"/>
                          <a:stretch>
                            <a:fillRect l="-10629" t="-200722" r="-217" b="-20144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9490668"/>
                      </a:ext>
                    </a:extLst>
                  </a:tr>
                  <a:tr h="1692000"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(3)</a:t>
                          </a:r>
                        </a:p>
                      </a:txBody>
                      <a:tcPr marL="35609" marR="35609" marT="17804" marB="17804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5609" marR="35609" marT="17804" marB="17804">
                        <a:blipFill>
                          <a:blip r:embed="rId2"/>
                          <a:stretch>
                            <a:fillRect l="-10629" t="-299640" r="-217" b="-10071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75968129"/>
                      </a:ext>
                    </a:extLst>
                  </a:tr>
                  <a:tr h="1692000"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(4)</a:t>
                          </a:r>
                        </a:p>
                      </a:txBody>
                      <a:tcPr marL="35609" marR="35609" marT="17804" marB="17804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5609" marR="35609" marT="17804" marB="17804">
                        <a:blipFill>
                          <a:blip r:embed="rId2"/>
                          <a:stretch>
                            <a:fillRect l="-10629" t="-399640" r="-217" b="-71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42758781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5" name="Group 4">
            <a:extLst>
              <a:ext uri="{FF2B5EF4-FFF2-40B4-BE49-F238E27FC236}">
                <a16:creationId xmlns:a16="http://schemas.microsoft.com/office/drawing/2014/main" id="{EDDBC588-7873-B678-19E4-A7C593A05C58}"/>
              </a:ext>
            </a:extLst>
          </p:cNvPr>
          <p:cNvGrpSpPr/>
          <p:nvPr/>
        </p:nvGrpSpPr>
        <p:grpSpPr>
          <a:xfrm>
            <a:off x="0" y="0"/>
            <a:ext cx="6858000" cy="360000"/>
            <a:chOff x="0" y="-1"/>
            <a:chExt cx="7556500" cy="39666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85F0CFE-E160-5E5C-CD6F-20E64D7E5B2A}"/>
                </a:ext>
              </a:extLst>
            </p:cNvPr>
            <p:cNvSpPr/>
            <p:nvPr/>
          </p:nvSpPr>
          <p:spPr>
            <a:xfrm>
              <a:off x="0" y="-1"/>
              <a:ext cx="1944710" cy="39666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312" dirty="0">
                  <a:latin typeface="Cambria" panose="02040503050406030204" pitchFamily="18" charset="0"/>
                  <a:ea typeface="Cambria" panose="02040503050406030204" pitchFamily="18" charset="0"/>
                </a:rPr>
                <a:t>TASK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7E04D7C-6D92-5269-C1C6-FC2D96E0545A}"/>
                </a:ext>
              </a:extLst>
            </p:cNvPr>
            <p:cNvSpPr/>
            <p:nvPr/>
          </p:nvSpPr>
          <p:spPr>
            <a:xfrm>
              <a:off x="1944710" y="-1"/>
              <a:ext cx="5611790" cy="39666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1500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Fully factorise</a:t>
              </a:r>
            </a:p>
          </p:txBody>
        </p:sp>
      </p:grpSp>
      <p:pic>
        <p:nvPicPr>
          <p:cNvPr id="12" name="Picture 11" descr="A white sheet of paper with black text&#10;&#10;AI-generated content may be incorrect.">
            <a:extLst>
              <a:ext uri="{FF2B5EF4-FFF2-40B4-BE49-F238E27FC236}">
                <a16:creationId xmlns:a16="http://schemas.microsoft.com/office/drawing/2014/main" id="{2C56C6A2-6F39-E3AD-9F03-0C8F5B42FA8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86" t="24758" r="38750" b="67044"/>
          <a:stretch>
            <a:fillRect/>
          </a:stretch>
        </p:blipFill>
        <p:spPr>
          <a:xfrm>
            <a:off x="691998" y="1541720"/>
            <a:ext cx="2386820" cy="589470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D31D9F01-6F2D-90F1-E43C-3C3EBB5752B7}"/>
              </a:ext>
            </a:extLst>
          </p:cNvPr>
          <p:cNvSpPr/>
          <p:nvPr/>
        </p:nvSpPr>
        <p:spPr>
          <a:xfrm>
            <a:off x="346548" y="467414"/>
            <a:ext cx="4219705" cy="1605370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4" name="Graphic 13" descr="Checkmark with solid fill">
            <a:extLst>
              <a:ext uri="{FF2B5EF4-FFF2-40B4-BE49-F238E27FC236}">
                <a16:creationId xmlns:a16="http://schemas.microsoft.com/office/drawing/2014/main" id="{7E9B3553-2B21-BF80-60A6-4E91961555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126510" y="409008"/>
            <a:ext cx="716953" cy="716953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0389B3C2-0125-A6BA-98B8-0DBF6B4C2D78}"/>
              </a:ext>
            </a:extLst>
          </p:cNvPr>
          <p:cNvGrpSpPr/>
          <p:nvPr/>
        </p:nvGrpSpPr>
        <p:grpSpPr>
          <a:xfrm>
            <a:off x="5403454" y="538668"/>
            <a:ext cx="1454546" cy="1297787"/>
            <a:chOff x="7409908" y="1416868"/>
            <a:chExt cx="6814092" cy="5860232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1EBEB0D-0C5F-D299-72CC-2F44346C7F0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 b="12108"/>
            <a:stretch>
              <a:fillRect/>
            </a:stretch>
          </p:blipFill>
          <p:spPr>
            <a:xfrm>
              <a:off x="7409908" y="1416868"/>
              <a:ext cx="6667500" cy="5860232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0E75DF8B-E9D5-A23C-9276-DF825E6BA3E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rcRect b="14179"/>
            <a:stretch>
              <a:fillRect/>
            </a:stretch>
          </p:blipFill>
          <p:spPr>
            <a:xfrm>
              <a:off x="7556500" y="1554956"/>
              <a:ext cx="6667500" cy="57221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92819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175013-4850-96E6-214A-4B46A873FB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76D6C1DC-A563-6744-D978-95FF7872BC0F}"/>
              </a:ext>
            </a:extLst>
          </p:cNvPr>
          <p:cNvGrpSpPr/>
          <p:nvPr/>
        </p:nvGrpSpPr>
        <p:grpSpPr>
          <a:xfrm>
            <a:off x="0" y="0"/>
            <a:ext cx="6858000" cy="360000"/>
            <a:chOff x="0" y="-1"/>
            <a:chExt cx="7556500" cy="39666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DC73965-130E-24E6-A0C0-C94B377C31E4}"/>
                </a:ext>
              </a:extLst>
            </p:cNvPr>
            <p:cNvSpPr/>
            <p:nvPr/>
          </p:nvSpPr>
          <p:spPr>
            <a:xfrm>
              <a:off x="0" y="-1"/>
              <a:ext cx="1944710" cy="39666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312" dirty="0">
                  <a:latin typeface="Cambria" panose="02040503050406030204" pitchFamily="18" charset="0"/>
                  <a:ea typeface="Cambria" panose="02040503050406030204" pitchFamily="18" charset="0"/>
                </a:rPr>
                <a:t>TASK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437C670-CE5A-481F-0842-4DFBD70CB60C}"/>
                </a:ext>
              </a:extLst>
            </p:cNvPr>
            <p:cNvSpPr/>
            <p:nvPr/>
          </p:nvSpPr>
          <p:spPr>
            <a:xfrm>
              <a:off x="1944710" y="-1"/>
              <a:ext cx="5611790" cy="39666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1500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Fully factorise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Table 8">
                <a:extLst>
                  <a:ext uri="{FF2B5EF4-FFF2-40B4-BE49-F238E27FC236}">
                    <a16:creationId xmlns:a16="http://schemas.microsoft.com/office/drawing/2014/main" id="{BFE2EC3E-15BC-D50A-D18F-EB2140E381B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71370177"/>
                  </p:ext>
                </p:extLst>
              </p:nvPr>
            </p:nvGraphicFramePr>
            <p:xfrm>
              <a:off x="326499" y="467414"/>
              <a:ext cx="6205001" cy="8640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87653">
                      <a:extLst>
                        <a:ext uri="{9D8B030D-6E8A-4147-A177-3AD203B41FA5}">
                          <a16:colId xmlns:a16="http://schemas.microsoft.com/office/drawing/2014/main" val="2033102829"/>
                        </a:ext>
                      </a:extLst>
                    </a:gridCol>
                    <a:gridCol w="5617348">
                      <a:extLst>
                        <a:ext uri="{9D8B030D-6E8A-4147-A177-3AD203B41FA5}">
                          <a16:colId xmlns:a16="http://schemas.microsoft.com/office/drawing/2014/main" val="985136706"/>
                        </a:ext>
                      </a:extLst>
                    </a:gridCol>
                  </a:tblGrid>
                  <a:tr h="2160000"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(5)</a:t>
                          </a:r>
                        </a:p>
                      </a:txBody>
                      <a:tcPr marL="35609" marR="35609" marT="17804" marB="17804"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15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oMath>
                          </a14:m>
                          <a:r>
                            <a:rPr lang="en-GB" sz="1600" dirty="0"/>
                            <a:t> </a:t>
                          </a:r>
                        </a:p>
                      </a:txBody>
                      <a:tcPr marL="35609" marR="35609" marT="17804" marB="17804"/>
                    </a:tc>
                    <a:extLst>
                      <a:ext uri="{0D108BD9-81ED-4DB2-BD59-A6C34878D82A}">
                        <a16:rowId xmlns:a16="http://schemas.microsoft.com/office/drawing/2014/main" val="970500130"/>
                      </a:ext>
                    </a:extLst>
                  </a:tr>
                  <a:tr h="2160000"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(6)</a:t>
                          </a:r>
                        </a:p>
                      </a:txBody>
                      <a:tcPr marL="35609" marR="35609" marT="17804" marB="17804"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35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28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dirty="0"/>
                            <a:t> </a:t>
                          </a:r>
                        </a:p>
                      </a:txBody>
                      <a:tcPr marL="35609" marR="35609" marT="17804" marB="17804"/>
                    </a:tc>
                    <a:extLst>
                      <a:ext uri="{0D108BD9-81ED-4DB2-BD59-A6C34878D82A}">
                        <a16:rowId xmlns:a16="http://schemas.microsoft.com/office/drawing/2014/main" val="1448063489"/>
                      </a:ext>
                    </a:extLst>
                  </a:tr>
                  <a:tr h="2160000"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(7)</a:t>
                          </a:r>
                        </a:p>
                      </a:txBody>
                      <a:tcPr marL="35609" marR="35609" marT="17804" marB="17804"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40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60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oMath>
                          </a14:m>
                          <a:r>
                            <a:rPr lang="en-GB" sz="1600" dirty="0"/>
                            <a:t> </a:t>
                          </a:r>
                        </a:p>
                      </a:txBody>
                      <a:tcPr marL="35609" marR="35609" marT="17804" marB="17804"/>
                    </a:tc>
                    <a:extLst>
                      <a:ext uri="{0D108BD9-81ED-4DB2-BD59-A6C34878D82A}">
                        <a16:rowId xmlns:a16="http://schemas.microsoft.com/office/drawing/2014/main" val="3956776342"/>
                      </a:ext>
                    </a:extLst>
                  </a:tr>
                  <a:tr h="2160000"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(8)</a:t>
                          </a:r>
                        </a:p>
                      </a:txBody>
                      <a:tcPr marL="35609" marR="35609" marT="17804" marB="17804"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33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55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e>
                              </m:rad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</m:oMath>
                          </a14:m>
                          <a:r>
                            <a:rPr lang="en-GB" sz="1600" dirty="0"/>
                            <a:t> </a:t>
                          </a:r>
                        </a:p>
                      </a:txBody>
                      <a:tcPr marL="35609" marR="35609" marT="17804" marB="17804"/>
                    </a:tc>
                    <a:extLst>
                      <a:ext uri="{0D108BD9-81ED-4DB2-BD59-A6C34878D82A}">
                        <a16:rowId xmlns:a16="http://schemas.microsoft.com/office/drawing/2014/main" val="249186392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Table 8">
                <a:extLst>
                  <a:ext uri="{FF2B5EF4-FFF2-40B4-BE49-F238E27FC236}">
                    <a16:creationId xmlns:a16="http://schemas.microsoft.com/office/drawing/2014/main" id="{BFE2EC3E-15BC-D50A-D18F-EB2140E381B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71370177"/>
                  </p:ext>
                </p:extLst>
              </p:nvPr>
            </p:nvGraphicFramePr>
            <p:xfrm>
              <a:off x="326499" y="467414"/>
              <a:ext cx="6205001" cy="8640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87653">
                      <a:extLst>
                        <a:ext uri="{9D8B030D-6E8A-4147-A177-3AD203B41FA5}">
                          <a16:colId xmlns:a16="http://schemas.microsoft.com/office/drawing/2014/main" val="2033102829"/>
                        </a:ext>
                      </a:extLst>
                    </a:gridCol>
                    <a:gridCol w="5617348">
                      <a:extLst>
                        <a:ext uri="{9D8B030D-6E8A-4147-A177-3AD203B41FA5}">
                          <a16:colId xmlns:a16="http://schemas.microsoft.com/office/drawing/2014/main" val="985136706"/>
                        </a:ext>
                      </a:extLst>
                    </a:gridCol>
                  </a:tblGrid>
                  <a:tr h="2160000"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(5)</a:t>
                          </a:r>
                        </a:p>
                      </a:txBody>
                      <a:tcPr marL="35609" marR="35609" marT="17804" marB="17804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5609" marR="35609" marT="17804" marB="17804">
                        <a:blipFill>
                          <a:blip r:embed="rId2"/>
                          <a:stretch>
                            <a:fillRect l="-10629" t="-1972" r="-217" b="-30028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70500130"/>
                      </a:ext>
                    </a:extLst>
                  </a:tr>
                  <a:tr h="2160000"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(6)</a:t>
                          </a:r>
                        </a:p>
                      </a:txBody>
                      <a:tcPr marL="35609" marR="35609" marT="17804" marB="17804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5609" marR="35609" marT="17804" marB="17804">
                        <a:blipFill>
                          <a:blip r:embed="rId2"/>
                          <a:stretch>
                            <a:fillRect l="-10629" t="-102260" r="-217" b="-20113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48063489"/>
                      </a:ext>
                    </a:extLst>
                  </a:tr>
                  <a:tr h="2160000"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(7)</a:t>
                          </a:r>
                        </a:p>
                      </a:txBody>
                      <a:tcPr marL="35609" marR="35609" marT="17804" marB="17804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5609" marR="35609" marT="17804" marB="17804">
                        <a:blipFill>
                          <a:blip r:embed="rId2"/>
                          <a:stretch>
                            <a:fillRect l="-10629" t="-201690" r="-217" b="-10056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56776342"/>
                      </a:ext>
                    </a:extLst>
                  </a:tr>
                  <a:tr h="2160000">
                    <a:tc>
                      <a:txBody>
                        <a:bodyPr/>
                        <a:lstStyle/>
                        <a:p>
                          <a:r>
                            <a:rPr lang="en-GB" sz="1600" dirty="0"/>
                            <a:t>(8)</a:t>
                          </a:r>
                        </a:p>
                      </a:txBody>
                      <a:tcPr marL="35609" marR="35609" marT="17804" marB="17804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5609" marR="35609" marT="17804" marB="17804">
                        <a:blipFill>
                          <a:blip r:embed="rId2"/>
                          <a:stretch>
                            <a:fillRect l="-10629" t="-302542" r="-217" b="-8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9186392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438655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math test&#10;&#10;AI-generated content may be incorrect.">
            <a:extLst>
              <a:ext uri="{FF2B5EF4-FFF2-40B4-BE49-F238E27FC236}">
                <a16:creationId xmlns:a16="http://schemas.microsoft.com/office/drawing/2014/main" id="{A832C91D-F17F-DE4E-718F-C509B9F997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89"/>
            <a:ext cx="6858000" cy="9902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689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sheet with red writing on it&#10;&#10;AI-generated content may be incorrect.">
            <a:extLst>
              <a:ext uri="{FF2B5EF4-FFF2-40B4-BE49-F238E27FC236}">
                <a16:creationId xmlns:a16="http://schemas.microsoft.com/office/drawing/2014/main" id="{51887AE2-0919-F1CD-D7F9-F429B2D204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89"/>
            <a:ext cx="6858000" cy="9902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527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84</Words>
  <Application>Microsoft Office PowerPoint</Application>
  <PresentationFormat>A4 Paper (210x297 mm)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Cambria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Karen Hancock</dc:creator>
  <cp:lastModifiedBy>Karen Hancock</cp:lastModifiedBy>
  <cp:revision>2</cp:revision>
  <dcterms:created xsi:type="dcterms:W3CDTF">2025-09-19T06:47:41Z</dcterms:created>
  <dcterms:modified xsi:type="dcterms:W3CDTF">2025-09-29T16:44:51Z</dcterms:modified>
</cp:coreProperties>
</file>