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0" r:id="rId2"/>
    <p:sldId id="281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B5AE2-8E48-4F88-A2F1-A88DE6F25D35}" v="1" dt="2025-09-29T16:25:31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15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ancock" userId="db2644ed-97fc-46e1-8fac-6858fa2e43b1" providerId="ADAL" clId="{8044D98E-B35A-4055-93D3-11DC377A7785}"/>
    <pc:docChg chg="custSel addSld delSld modSld">
      <pc:chgData name="Karen Hancock" userId="db2644ed-97fc-46e1-8fac-6858fa2e43b1" providerId="ADAL" clId="{8044D98E-B35A-4055-93D3-11DC377A7785}" dt="2025-09-29T16:26:02.775" v="14" actId="1076"/>
      <pc:docMkLst>
        <pc:docMk/>
      </pc:docMkLst>
      <pc:sldChg chg="del">
        <pc:chgData name="Karen Hancock" userId="db2644ed-97fc-46e1-8fac-6858fa2e43b1" providerId="ADAL" clId="{8044D98E-B35A-4055-93D3-11DC377A7785}" dt="2025-09-19T18:43:49.658" v="7" actId="47"/>
        <pc:sldMkLst>
          <pc:docMk/>
          <pc:sldMk cId="1692819695" sldId="265"/>
        </pc:sldMkLst>
      </pc:sldChg>
      <pc:sldChg chg="del">
        <pc:chgData name="Karen Hancock" userId="db2644ed-97fc-46e1-8fac-6858fa2e43b1" providerId="ADAL" clId="{8044D98E-B35A-4055-93D3-11DC377A7785}" dt="2025-09-19T18:43:50.746" v="8" actId="47"/>
        <pc:sldMkLst>
          <pc:docMk/>
          <pc:sldMk cId="3438655384" sldId="273"/>
        </pc:sldMkLst>
      </pc:sldChg>
      <pc:sldChg chg="delSp modSp mod">
        <pc:chgData name="Karen Hancock" userId="db2644ed-97fc-46e1-8fac-6858fa2e43b1" providerId="ADAL" clId="{8044D98E-B35A-4055-93D3-11DC377A7785}" dt="2025-09-19T19:29:07.077" v="9"/>
        <pc:sldMkLst>
          <pc:docMk/>
          <pc:sldMk cId="1755451601" sldId="280"/>
        </pc:sldMkLst>
        <pc:spChg chg="mod">
          <ac:chgData name="Karen Hancock" userId="db2644ed-97fc-46e1-8fac-6858fa2e43b1" providerId="ADAL" clId="{8044D98E-B35A-4055-93D3-11DC377A7785}" dt="2025-09-19T18:42:15.278" v="4" actId="1076"/>
          <ac:spMkLst>
            <pc:docMk/>
            <pc:sldMk cId="1755451601" sldId="280"/>
            <ac:spMk id="2" creationId="{F6D32575-EE68-45FA-9C5A-34ECAE106646}"/>
          </ac:spMkLst>
        </pc:spChg>
        <pc:spChg chg="mod">
          <ac:chgData name="Karen Hancock" userId="db2644ed-97fc-46e1-8fac-6858fa2e43b1" providerId="ADAL" clId="{8044D98E-B35A-4055-93D3-11DC377A7785}" dt="2025-09-19T18:42:18.382" v="5" actId="14100"/>
          <ac:spMkLst>
            <pc:docMk/>
            <pc:sldMk cId="1755451601" sldId="280"/>
            <ac:spMk id="5" creationId="{472C65F8-FE51-9227-C700-972AA96AC77E}"/>
          </ac:spMkLst>
        </pc:spChg>
        <pc:graphicFrameChg chg="mod">
          <ac:chgData name="Karen Hancock" userId="db2644ed-97fc-46e1-8fac-6858fa2e43b1" providerId="ADAL" clId="{8044D98E-B35A-4055-93D3-11DC377A7785}" dt="2025-09-19T19:29:07.077" v="9"/>
          <ac:graphicFrameMkLst>
            <pc:docMk/>
            <pc:sldMk cId="1755451601" sldId="280"/>
            <ac:graphicFrameMk id="11" creationId="{25477795-E3E6-8D0A-BCF1-F464CE16A601}"/>
          </ac:graphicFrameMkLst>
        </pc:graphicFrameChg>
      </pc:sldChg>
      <pc:sldChg chg="addSp delSp modSp new mod">
        <pc:chgData name="Karen Hancock" userId="db2644ed-97fc-46e1-8fac-6858fa2e43b1" providerId="ADAL" clId="{8044D98E-B35A-4055-93D3-11DC377A7785}" dt="2025-09-29T16:26:02.775" v="14" actId="1076"/>
        <pc:sldMkLst>
          <pc:docMk/>
          <pc:sldMk cId="1255607241" sldId="281"/>
        </pc:sldMkLst>
        <pc:graphicFrameChg chg="add del mod">
          <ac:chgData name="Karen Hancock" userId="db2644ed-97fc-46e1-8fac-6858fa2e43b1" providerId="ADAL" clId="{8044D98E-B35A-4055-93D3-11DC377A7785}" dt="2025-09-29T16:25:34.842" v="12" actId="478"/>
          <ac:graphicFrameMkLst>
            <pc:docMk/>
            <pc:sldMk cId="1255607241" sldId="281"/>
            <ac:graphicFrameMk id="2" creationId="{82505E31-6085-DD89-B605-677CFA96129D}"/>
          </ac:graphicFrameMkLst>
        </pc:graphicFrameChg>
        <pc:picChg chg="add mod">
          <ac:chgData name="Karen Hancock" userId="db2644ed-97fc-46e1-8fac-6858fa2e43b1" providerId="ADAL" clId="{8044D98E-B35A-4055-93D3-11DC377A7785}" dt="2025-09-29T16:26:02.775" v="14" actId="1076"/>
          <ac:picMkLst>
            <pc:docMk/>
            <pc:sldMk cId="1255607241" sldId="281"/>
            <ac:picMk id="4" creationId="{DABE3BB9-E529-2031-C035-31287F0E6E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D9ABB-4E27-4D2E-985D-9DDEEF0ADE7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23572-C754-4201-9DD1-428F1287A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3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D2E0-0A00-4F70-979C-B18F1C9C0589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80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70CC-91C0-4651-A57C-F22AB48A72EE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03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27F3A-417A-473C-9920-55CE1E5AB3D5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4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31B5-224D-4180-B5C5-9BAA8A9FB631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6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19A8-A7D1-4AF3-AC9E-BC1C495C7A37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15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60F4-041B-4BDF-9A72-EC65F23B2F09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0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BF384-78A3-4621-B8C8-5480C2EECB69}" type="datetime1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8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77FEC-C32D-4BBB-8B9F-0CCC4FE1B69E}" type="datetime1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88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CC558-5C9D-40A9-9B64-A98384CC5710}" type="datetime1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9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456C7-1A32-4CD6-A57B-2C1BC5D94DC7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32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E58A5-C89D-49AF-9B19-91590C0F3AB2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2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89F213-6C0C-4E15-8829-EBDB32B4CF62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4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D32575-EE68-45FA-9C5A-34ECAE106646}"/>
              </a:ext>
            </a:extLst>
          </p:cNvPr>
          <p:cNvSpPr/>
          <p:nvPr/>
        </p:nvSpPr>
        <p:spPr>
          <a:xfrm>
            <a:off x="0" y="5986"/>
            <a:ext cx="1798964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64" dirty="0">
                <a:latin typeface="Cambria" panose="02040503050406030204" pitchFamily="18" charset="0"/>
                <a:ea typeface="Cambria" panose="02040503050406030204" pitchFamily="18" charset="0"/>
              </a:rPr>
              <a:t>TASK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C65F8-FE51-9227-C700-972AA96AC77E}"/>
              </a:ext>
            </a:extLst>
          </p:cNvPr>
          <p:cNvSpPr/>
          <p:nvPr/>
        </p:nvSpPr>
        <p:spPr>
          <a:xfrm>
            <a:off x="1798964" y="0"/>
            <a:ext cx="5059035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69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Multiplying surds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E172A82-FD99-FC72-6E2C-29203D4703CD}"/>
              </a:ext>
            </a:extLst>
          </p:cNvPr>
          <p:cNvGrpSpPr/>
          <p:nvPr/>
        </p:nvGrpSpPr>
        <p:grpSpPr>
          <a:xfrm>
            <a:off x="0" y="614848"/>
            <a:ext cx="997495" cy="994179"/>
            <a:chOff x="7409908" y="1416868"/>
            <a:chExt cx="6814092" cy="586023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9A95DC0-EC13-1BB4-4B7A-C97234150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12108"/>
            <a:stretch>
              <a:fillRect/>
            </a:stretch>
          </p:blipFill>
          <p:spPr>
            <a:xfrm>
              <a:off x="7409908" y="1416868"/>
              <a:ext cx="6667500" cy="586023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93F6D26-5C85-99F2-8CC7-72BEDCADEF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b="14179"/>
            <a:stretch>
              <a:fillRect/>
            </a:stretch>
          </p:blipFill>
          <p:spPr>
            <a:xfrm>
              <a:off x="7556500" y="1554956"/>
              <a:ext cx="6667500" cy="5722144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25477795-E3E6-8D0A-BCF1-F464CE16A6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7291690"/>
                  </p:ext>
                </p:extLst>
              </p:nvPr>
            </p:nvGraphicFramePr>
            <p:xfrm>
              <a:off x="1018954" y="638273"/>
              <a:ext cx="5539368" cy="28123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46456">
                      <a:extLst>
                        <a:ext uri="{9D8B030D-6E8A-4147-A177-3AD203B41FA5}">
                          <a16:colId xmlns:a16="http://schemas.microsoft.com/office/drawing/2014/main" val="3150022369"/>
                        </a:ext>
                      </a:extLst>
                    </a:gridCol>
                    <a:gridCol w="1846456">
                      <a:extLst>
                        <a:ext uri="{9D8B030D-6E8A-4147-A177-3AD203B41FA5}">
                          <a16:colId xmlns:a16="http://schemas.microsoft.com/office/drawing/2014/main" val="3457616734"/>
                        </a:ext>
                      </a:extLst>
                    </a:gridCol>
                    <a:gridCol w="1846456">
                      <a:extLst>
                        <a:ext uri="{9D8B030D-6E8A-4147-A177-3AD203B41FA5}">
                          <a16:colId xmlns:a16="http://schemas.microsoft.com/office/drawing/2014/main" val="2321690500"/>
                        </a:ext>
                      </a:extLst>
                    </a:gridCol>
                  </a:tblGrid>
                  <a:tr h="456432">
                    <a:tc gridSpan="3">
                      <a:txBody>
                        <a:bodyPr/>
                        <a:lstStyle/>
                        <a:p>
                          <a:r>
                            <a:rPr lang="en-GB" sz="12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Pair up the following surds to make multiplication calculations that have the answers in the boxes below</a:t>
                          </a:r>
                        </a:p>
                      </a:txBody>
                      <a:tcPr marL="82988" marR="82988" marT="41494" marB="41494"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9191195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48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extLst>
                      <a:ext uri="{0D108BD9-81ED-4DB2-BD59-A6C34878D82A}">
                        <a16:rowId xmlns:a16="http://schemas.microsoft.com/office/drawing/2014/main" val="35794618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35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18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28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extLst>
                      <a:ext uri="{0D108BD9-81ED-4DB2-BD59-A6C34878D82A}">
                        <a16:rowId xmlns:a16="http://schemas.microsoft.com/office/drawing/2014/main" val="1523966272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45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extLst>
                      <a:ext uri="{0D108BD9-81ED-4DB2-BD59-A6C34878D82A}">
                        <a16:rowId xmlns:a16="http://schemas.microsoft.com/office/drawing/2014/main" val="2400164584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7556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/>
                    </a:tc>
                    <a:extLst>
                      <a:ext uri="{0D108BD9-81ED-4DB2-BD59-A6C34878D82A}">
                        <a16:rowId xmlns:a16="http://schemas.microsoft.com/office/drawing/2014/main" val="1696545136"/>
                      </a:ext>
                    </a:extLst>
                  </a:tr>
                  <a:tr h="336561">
                    <a:tc gridSpan="3">
                      <a:txBody>
                        <a:bodyPr/>
                        <a:lstStyle/>
                        <a:p>
                          <a:r>
                            <a:rPr lang="en-GB" sz="12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ANSWERS</a:t>
                          </a: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0267580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9164494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144</m:t>
                                </m:r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2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6097187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25477795-E3E6-8D0A-BCF1-F464CE16A60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7291690"/>
                  </p:ext>
                </p:extLst>
              </p:nvPr>
            </p:nvGraphicFramePr>
            <p:xfrm>
              <a:off x="1018954" y="638273"/>
              <a:ext cx="5539368" cy="28123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46456">
                      <a:extLst>
                        <a:ext uri="{9D8B030D-6E8A-4147-A177-3AD203B41FA5}">
                          <a16:colId xmlns:a16="http://schemas.microsoft.com/office/drawing/2014/main" val="3150022369"/>
                        </a:ext>
                      </a:extLst>
                    </a:gridCol>
                    <a:gridCol w="1846456">
                      <a:extLst>
                        <a:ext uri="{9D8B030D-6E8A-4147-A177-3AD203B41FA5}">
                          <a16:colId xmlns:a16="http://schemas.microsoft.com/office/drawing/2014/main" val="3457616734"/>
                        </a:ext>
                      </a:extLst>
                    </a:gridCol>
                    <a:gridCol w="1846456">
                      <a:extLst>
                        <a:ext uri="{9D8B030D-6E8A-4147-A177-3AD203B41FA5}">
                          <a16:colId xmlns:a16="http://schemas.microsoft.com/office/drawing/2014/main" val="2321690500"/>
                        </a:ext>
                      </a:extLst>
                    </a:gridCol>
                  </a:tblGrid>
                  <a:tr h="456432">
                    <a:tc gridSpan="3">
                      <a:txBody>
                        <a:bodyPr/>
                        <a:lstStyle/>
                        <a:p>
                          <a:r>
                            <a:rPr lang="en-GB" sz="12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Pair up the following surds to make multiplication calculations that have the answers in the boxes below</a:t>
                          </a:r>
                        </a:p>
                      </a:txBody>
                      <a:tcPr marL="82988" marR="82988" marT="41494" marB="41494" anchor="ctr"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9191195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135714" r="-200660" b="-5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135714" r="-100660" b="-5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135714" r="-660" b="-596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94618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240000" r="-200660" b="-5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240000" r="-100660" b="-5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240000" r="-660" b="-50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3966272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340000" r="-200660" b="-4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340000" r="-100660" b="-40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340000" r="-660" b="-40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00164584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432143" r="-20066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432143" r="-10066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432143" r="-660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96545136"/>
                      </a:ext>
                    </a:extLst>
                  </a:tr>
                  <a:tr h="336561">
                    <a:tc gridSpan="3">
                      <a:txBody>
                        <a:bodyPr/>
                        <a:lstStyle/>
                        <a:p>
                          <a:r>
                            <a:rPr lang="en-GB" sz="12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ANSWERS</a:t>
                          </a:r>
                        </a:p>
                      </a:txBody>
                      <a:tcPr marL="82988" marR="82988" marT="41494" marB="41494" anchor="ctr"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0267580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630357" r="-200660" b="-1017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630357" r="-100660" b="-1017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630357" r="-660" b="-1017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9164494"/>
                      </a:ext>
                    </a:extLst>
                  </a:tr>
                  <a:tr h="336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330" t="-743636" r="-200660" b="-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100330" t="-743636" r="-100660" b="-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2988" marR="82988" marT="41494" marB="41494" anchor="ctr">
                        <a:blipFill>
                          <a:blip r:embed="rId4"/>
                          <a:stretch>
                            <a:fillRect l="-200330" t="-743636" r="-660" b="-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6097187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5545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ABE3BB9-E529-2031-C035-31287F0E6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11326" cy="654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7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47</Words>
  <Application>Microsoft Office PowerPoint</Application>
  <PresentationFormat>A4 Paper (210x297 mm)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Cambria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Hancock</dc:creator>
  <cp:lastModifiedBy>Karen Hancock</cp:lastModifiedBy>
  <cp:revision>1</cp:revision>
  <dcterms:created xsi:type="dcterms:W3CDTF">2025-09-19T06:47:41Z</dcterms:created>
  <dcterms:modified xsi:type="dcterms:W3CDTF">2025-09-29T16:26:07Z</dcterms:modified>
</cp:coreProperties>
</file>