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48" r:id="rId2"/>
  </p:sldMasterIdLst>
  <p:notesMasterIdLst>
    <p:notesMasterId r:id="rId44"/>
  </p:notesMasterIdLst>
  <p:sldIdLst>
    <p:sldId id="257" r:id="rId3"/>
    <p:sldId id="258" r:id="rId4"/>
    <p:sldId id="259" r:id="rId5"/>
    <p:sldId id="260" r:id="rId6"/>
    <p:sldId id="298" r:id="rId7"/>
    <p:sldId id="299" r:id="rId8"/>
    <p:sldId id="300" r:id="rId9"/>
    <p:sldId id="301" r:id="rId10"/>
    <p:sldId id="263" r:id="rId11"/>
    <p:sldId id="264" r:id="rId12"/>
    <p:sldId id="262" r:id="rId13"/>
    <p:sldId id="261" r:id="rId14"/>
    <p:sldId id="265" r:id="rId15"/>
    <p:sldId id="266" r:id="rId16"/>
    <p:sldId id="267" r:id="rId17"/>
    <p:sldId id="268" r:id="rId18"/>
    <p:sldId id="269" r:id="rId19"/>
    <p:sldId id="270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3" r:id="rId28"/>
    <p:sldId id="294" r:id="rId29"/>
    <p:sldId id="274" r:id="rId30"/>
    <p:sldId id="271" r:id="rId31"/>
    <p:sldId id="272" r:id="rId32"/>
    <p:sldId id="273" r:id="rId33"/>
    <p:sldId id="275" r:id="rId34"/>
    <p:sldId id="277" r:id="rId35"/>
    <p:sldId id="278" r:id="rId36"/>
    <p:sldId id="295" r:id="rId37"/>
    <p:sldId id="296" r:id="rId38"/>
    <p:sldId id="297" r:id="rId39"/>
    <p:sldId id="291" r:id="rId40"/>
    <p:sldId id="292" r:id="rId41"/>
    <p:sldId id="279" r:id="rId42"/>
    <p:sldId id="276" r:id="rId4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mber" id="{46FBB592-E6DC-4F11-90ED-13372FDB87F3}">
          <p14:sldIdLst>
            <p14:sldId id="257"/>
            <p14:sldId id="258"/>
            <p14:sldId id="259"/>
            <p14:sldId id="260"/>
            <p14:sldId id="298"/>
            <p14:sldId id="299"/>
            <p14:sldId id="300"/>
            <p14:sldId id="301"/>
            <p14:sldId id="263"/>
            <p14:sldId id="264"/>
            <p14:sldId id="262"/>
          </p14:sldIdLst>
        </p14:section>
        <p14:section name="Algebra" id="{F235D60B-EE37-4371-9CED-7D265B77426A}">
          <p14:sldIdLst>
            <p14:sldId id="261"/>
            <p14:sldId id="265"/>
            <p14:sldId id="266"/>
            <p14:sldId id="267"/>
            <p14:sldId id="268"/>
            <p14:sldId id="269"/>
            <p14:sldId id="270"/>
            <p14:sldId id="284"/>
            <p14:sldId id="285"/>
            <p14:sldId id="286"/>
            <p14:sldId id="287"/>
            <p14:sldId id="288"/>
            <p14:sldId id="289"/>
            <p14:sldId id="290"/>
            <p14:sldId id="293"/>
            <p14:sldId id="294"/>
          </p14:sldIdLst>
        </p14:section>
        <p14:section name="Ratio and Proportion" id="{0125A197-604B-46BC-8BB2-7091ECD092C1}">
          <p14:sldIdLst>
            <p14:sldId id="274"/>
          </p14:sldIdLst>
        </p14:section>
        <p14:section name="Shape and Space" id="{C6CCD076-CEEE-4E15-A22C-FA53BE4AFCEE}">
          <p14:sldIdLst>
            <p14:sldId id="271"/>
            <p14:sldId id="272"/>
            <p14:sldId id="273"/>
            <p14:sldId id="275"/>
            <p14:sldId id="277"/>
            <p14:sldId id="278"/>
            <p14:sldId id="295"/>
            <p14:sldId id="296"/>
            <p14:sldId id="297"/>
            <p14:sldId id="291"/>
            <p14:sldId id="292"/>
          </p14:sldIdLst>
        </p14:section>
        <p14:section name="Handling Data" id="{7F222895-C3CB-4199-BAB0-3C6B523680E9}">
          <p14:sldIdLst>
            <p14:sldId id="279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C5C71-DB9D-4CCE-9081-C998360A242E}" v="28" dt="2025-08-06T10:01:48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5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Hancock" userId="db2644ed-97fc-46e1-8fac-6858fa2e43b1" providerId="ADAL" clId="{048C5C71-DB9D-4CCE-9081-C998360A242E}"/>
    <pc:docChg chg="custSel addSld delSld modSld sldOrd addMainMaster delMainMaster modMainMaster addSection modSection">
      <pc:chgData name="Karen Hancock" userId="db2644ed-97fc-46e1-8fac-6858fa2e43b1" providerId="ADAL" clId="{048C5C71-DB9D-4CCE-9081-C998360A242E}" dt="2025-08-06T14:14:25.639" v="307" actId="20577"/>
      <pc:docMkLst>
        <pc:docMk/>
      </pc:docMkLst>
      <pc:sldChg chg="new del">
        <pc:chgData name="Karen Hancock" userId="db2644ed-97fc-46e1-8fac-6858fa2e43b1" providerId="ADAL" clId="{048C5C71-DB9D-4CCE-9081-C998360A242E}" dt="2025-08-05T10:57:07.348" v="84" actId="47"/>
        <pc:sldMkLst>
          <pc:docMk/>
          <pc:sldMk cId="803759248" sldId="256"/>
        </pc:sldMkLst>
      </pc:sldChg>
      <pc:sldChg chg="add">
        <pc:chgData name="Karen Hancock" userId="db2644ed-97fc-46e1-8fac-6858fa2e43b1" providerId="ADAL" clId="{048C5C71-DB9D-4CCE-9081-C998360A242E}" dt="2025-08-05T10:52:18.748" v="2"/>
        <pc:sldMkLst>
          <pc:docMk/>
          <pc:sldMk cId="24786271" sldId="257"/>
        </pc:sldMkLst>
      </pc:sldChg>
      <pc:sldChg chg="add">
        <pc:chgData name="Karen Hancock" userId="db2644ed-97fc-46e1-8fac-6858fa2e43b1" providerId="ADAL" clId="{048C5C71-DB9D-4CCE-9081-C998360A242E}" dt="2025-08-05T10:52:18.831" v="4"/>
        <pc:sldMkLst>
          <pc:docMk/>
          <pc:sldMk cId="378468526" sldId="258"/>
        </pc:sldMkLst>
      </pc:sldChg>
      <pc:sldChg chg="add">
        <pc:chgData name="Karen Hancock" userId="db2644ed-97fc-46e1-8fac-6858fa2e43b1" providerId="ADAL" clId="{048C5C71-DB9D-4CCE-9081-C998360A242E}" dt="2025-08-05T10:52:18.912" v="6"/>
        <pc:sldMkLst>
          <pc:docMk/>
          <pc:sldMk cId="3486141267" sldId="259"/>
        </pc:sldMkLst>
      </pc:sldChg>
      <pc:sldChg chg="modSp add">
        <pc:chgData name="Karen Hancock" userId="db2644ed-97fc-46e1-8fac-6858fa2e43b1" providerId="ADAL" clId="{048C5C71-DB9D-4CCE-9081-C998360A242E}" dt="2025-08-06T09:50:12.883" v="120" actId="962"/>
        <pc:sldMkLst>
          <pc:docMk/>
          <pc:sldMk cId="3535593337" sldId="260"/>
        </pc:sldMkLst>
        <pc:spChg chg="mod">
          <ac:chgData name="Karen Hancock" userId="db2644ed-97fc-46e1-8fac-6858fa2e43b1" providerId="ADAL" clId="{048C5C71-DB9D-4CCE-9081-C998360A242E}" dt="2025-08-06T09:50:12.883" v="120" actId="962"/>
          <ac:spMkLst>
            <pc:docMk/>
            <pc:sldMk cId="3535593337" sldId="260"/>
            <ac:spMk id="4" creationId="{15CB7EB8-FFBD-6CE1-DC0E-548A7B6F675C}"/>
          </ac:spMkLst>
        </pc:spChg>
      </pc:sldChg>
      <pc:sldChg chg="add">
        <pc:chgData name="Karen Hancock" userId="db2644ed-97fc-46e1-8fac-6858fa2e43b1" providerId="ADAL" clId="{048C5C71-DB9D-4CCE-9081-C998360A242E}" dt="2025-08-05T10:52:19.300" v="10"/>
        <pc:sldMkLst>
          <pc:docMk/>
          <pc:sldMk cId="609708474" sldId="261"/>
        </pc:sldMkLst>
      </pc:sldChg>
      <pc:sldChg chg="modSp add mod ord">
        <pc:chgData name="Karen Hancock" userId="db2644ed-97fc-46e1-8fac-6858fa2e43b1" providerId="ADAL" clId="{048C5C71-DB9D-4CCE-9081-C998360A242E}" dt="2025-08-06T14:14:25.639" v="307" actId="20577"/>
        <pc:sldMkLst>
          <pc:docMk/>
          <pc:sldMk cId="695460063" sldId="262"/>
        </pc:sldMkLst>
        <pc:spChg chg="mod">
          <ac:chgData name="Karen Hancock" userId="db2644ed-97fc-46e1-8fac-6858fa2e43b1" providerId="ADAL" clId="{048C5C71-DB9D-4CCE-9081-C998360A242E}" dt="2025-08-06T14:14:25.639" v="307" actId="20577"/>
          <ac:spMkLst>
            <pc:docMk/>
            <pc:sldMk cId="695460063" sldId="262"/>
            <ac:spMk id="8" creationId="{97633D90-A110-70C4-D15C-6532582FC2F2}"/>
          </ac:spMkLst>
        </pc:spChg>
      </pc:sldChg>
      <pc:sldChg chg="add ord">
        <pc:chgData name="Karen Hancock" userId="db2644ed-97fc-46e1-8fac-6858fa2e43b1" providerId="ADAL" clId="{048C5C71-DB9D-4CCE-9081-C998360A242E}" dt="2025-08-05T11:02:40.704" v="101"/>
        <pc:sldMkLst>
          <pc:docMk/>
          <pc:sldMk cId="2218379391" sldId="263"/>
        </pc:sldMkLst>
      </pc:sldChg>
      <pc:sldChg chg="modSp add mod ord">
        <pc:chgData name="Karen Hancock" userId="db2644ed-97fc-46e1-8fac-6858fa2e43b1" providerId="ADAL" clId="{048C5C71-DB9D-4CCE-9081-C998360A242E}" dt="2025-08-06T14:14:19.522" v="301" actId="20577"/>
        <pc:sldMkLst>
          <pc:docMk/>
          <pc:sldMk cId="4280975248" sldId="264"/>
        </pc:sldMkLst>
        <pc:spChg chg="mod">
          <ac:chgData name="Karen Hancock" userId="db2644ed-97fc-46e1-8fac-6858fa2e43b1" providerId="ADAL" clId="{048C5C71-DB9D-4CCE-9081-C998360A242E}" dt="2025-08-06T14:14:19.522" v="301" actId="20577"/>
          <ac:spMkLst>
            <pc:docMk/>
            <pc:sldMk cId="4280975248" sldId="264"/>
            <ac:spMk id="5" creationId="{76D7CC16-F59D-D591-108E-272AC6F4B780}"/>
          </ac:spMkLst>
        </pc:spChg>
      </pc:sldChg>
      <pc:sldChg chg="add">
        <pc:chgData name="Karen Hancock" userId="db2644ed-97fc-46e1-8fac-6858fa2e43b1" providerId="ADAL" clId="{048C5C71-DB9D-4CCE-9081-C998360A242E}" dt="2025-08-05T10:52:19.809" v="18"/>
        <pc:sldMkLst>
          <pc:docMk/>
          <pc:sldMk cId="574424964" sldId="265"/>
        </pc:sldMkLst>
      </pc:sldChg>
      <pc:sldChg chg="add">
        <pc:chgData name="Karen Hancock" userId="db2644ed-97fc-46e1-8fac-6858fa2e43b1" providerId="ADAL" clId="{048C5C71-DB9D-4CCE-9081-C998360A242E}" dt="2025-08-05T10:52:19.918" v="20"/>
        <pc:sldMkLst>
          <pc:docMk/>
          <pc:sldMk cId="584503826" sldId="266"/>
        </pc:sldMkLst>
      </pc:sldChg>
      <pc:sldChg chg="add">
        <pc:chgData name="Karen Hancock" userId="db2644ed-97fc-46e1-8fac-6858fa2e43b1" providerId="ADAL" clId="{048C5C71-DB9D-4CCE-9081-C998360A242E}" dt="2025-08-05T10:52:20.153" v="22"/>
        <pc:sldMkLst>
          <pc:docMk/>
          <pc:sldMk cId="2834698887" sldId="267"/>
        </pc:sldMkLst>
      </pc:sldChg>
      <pc:sldChg chg="modSp add mod">
        <pc:chgData name="Karen Hancock" userId="db2644ed-97fc-46e1-8fac-6858fa2e43b1" providerId="ADAL" clId="{048C5C71-DB9D-4CCE-9081-C998360A242E}" dt="2025-08-06T09:51:09.743" v="129" actId="962"/>
        <pc:sldMkLst>
          <pc:docMk/>
          <pc:sldMk cId="3019989519" sldId="268"/>
        </pc:sldMkLst>
        <pc:spChg chg="mod">
          <ac:chgData name="Karen Hancock" userId="db2644ed-97fc-46e1-8fac-6858fa2e43b1" providerId="ADAL" clId="{048C5C71-DB9D-4CCE-9081-C998360A242E}" dt="2025-08-06T09:51:09.743" v="129" actId="962"/>
          <ac:spMkLst>
            <pc:docMk/>
            <pc:sldMk cId="3019989519" sldId="268"/>
            <ac:spMk id="8" creationId="{441355FE-28B7-18F6-2946-3F597F9B2040}"/>
          </ac:spMkLst>
        </pc:spChg>
      </pc:sldChg>
      <pc:sldChg chg="modSp add mod">
        <pc:chgData name="Karen Hancock" userId="db2644ed-97fc-46e1-8fac-6858fa2e43b1" providerId="ADAL" clId="{048C5C71-DB9D-4CCE-9081-C998360A242E}" dt="2025-08-06T09:51:35.123" v="137" actId="20577"/>
        <pc:sldMkLst>
          <pc:docMk/>
          <pc:sldMk cId="3217920126" sldId="269"/>
        </pc:sldMkLst>
        <pc:spChg chg="mod">
          <ac:chgData name="Karen Hancock" userId="db2644ed-97fc-46e1-8fac-6858fa2e43b1" providerId="ADAL" clId="{048C5C71-DB9D-4CCE-9081-C998360A242E}" dt="2025-08-06T09:51:35.123" v="137" actId="20577"/>
          <ac:spMkLst>
            <pc:docMk/>
            <pc:sldMk cId="3217920126" sldId="269"/>
            <ac:spMk id="11" creationId="{B2185D0A-5F48-8C70-FE04-A86B304B07C4}"/>
          </ac:spMkLst>
        </pc:spChg>
      </pc:sldChg>
      <pc:sldChg chg="modSp add mod">
        <pc:chgData name="Karen Hancock" userId="db2644ed-97fc-46e1-8fac-6858fa2e43b1" providerId="ADAL" clId="{048C5C71-DB9D-4CCE-9081-C998360A242E}" dt="2025-08-06T09:51:48.271" v="140" actId="962"/>
        <pc:sldMkLst>
          <pc:docMk/>
          <pc:sldMk cId="3687400417" sldId="270"/>
        </pc:sldMkLst>
        <pc:spChg chg="mod">
          <ac:chgData name="Karen Hancock" userId="db2644ed-97fc-46e1-8fac-6858fa2e43b1" providerId="ADAL" clId="{048C5C71-DB9D-4CCE-9081-C998360A242E}" dt="2025-08-06T09:51:48.271" v="140" actId="962"/>
          <ac:spMkLst>
            <pc:docMk/>
            <pc:sldMk cId="3687400417" sldId="270"/>
            <ac:spMk id="3" creationId="{8BCF4C20-92C9-7B78-426C-C3B4D095E13F}"/>
          </ac:spMkLst>
        </pc:spChg>
      </pc:sldChg>
      <pc:sldChg chg="modSp add mod">
        <pc:chgData name="Karen Hancock" userId="db2644ed-97fc-46e1-8fac-6858fa2e43b1" providerId="ADAL" clId="{048C5C71-DB9D-4CCE-9081-C998360A242E}" dt="2025-08-06T10:01:14.446" v="276" actId="20577"/>
        <pc:sldMkLst>
          <pc:docMk/>
          <pc:sldMk cId="205596862" sldId="271"/>
        </pc:sldMkLst>
        <pc:spChg chg="mod">
          <ac:chgData name="Karen Hancock" userId="db2644ed-97fc-46e1-8fac-6858fa2e43b1" providerId="ADAL" clId="{048C5C71-DB9D-4CCE-9081-C998360A242E}" dt="2025-08-06T10:01:14.446" v="276" actId="20577"/>
          <ac:spMkLst>
            <pc:docMk/>
            <pc:sldMk cId="205596862" sldId="271"/>
            <ac:spMk id="11" creationId="{B2185D0A-5F48-8C70-FE04-A86B304B07C4}"/>
          </ac:spMkLst>
        </pc:spChg>
      </pc:sldChg>
      <pc:sldChg chg="modSp add">
        <pc:chgData name="Karen Hancock" userId="db2644ed-97fc-46e1-8fac-6858fa2e43b1" providerId="ADAL" clId="{048C5C71-DB9D-4CCE-9081-C998360A242E}" dt="2025-08-06T09:52:35.404" v="146" actId="962"/>
        <pc:sldMkLst>
          <pc:docMk/>
          <pc:sldMk cId="3043213668" sldId="272"/>
        </pc:sldMkLst>
        <pc:spChg chg="mod">
          <ac:chgData name="Karen Hancock" userId="db2644ed-97fc-46e1-8fac-6858fa2e43b1" providerId="ADAL" clId="{048C5C71-DB9D-4CCE-9081-C998360A242E}" dt="2025-08-06T09:52:35.404" v="146" actId="962"/>
          <ac:spMkLst>
            <pc:docMk/>
            <pc:sldMk cId="3043213668" sldId="272"/>
            <ac:spMk id="2" creationId="{4D81970D-4123-2B62-5C54-AA34A146DCBB}"/>
          </ac:spMkLst>
        </pc:spChg>
      </pc:sldChg>
      <pc:sldChg chg="modSp add">
        <pc:chgData name="Karen Hancock" userId="db2644ed-97fc-46e1-8fac-6858fa2e43b1" providerId="ADAL" clId="{048C5C71-DB9D-4CCE-9081-C998360A242E}" dt="2025-08-06T09:52:55.174" v="148" actId="962"/>
        <pc:sldMkLst>
          <pc:docMk/>
          <pc:sldMk cId="398703890" sldId="273"/>
        </pc:sldMkLst>
        <pc:spChg chg="mod">
          <ac:chgData name="Karen Hancock" userId="db2644ed-97fc-46e1-8fac-6858fa2e43b1" providerId="ADAL" clId="{048C5C71-DB9D-4CCE-9081-C998360A242E}" dt="2025-08-06T09:52:52.731" v="147" actId="962"/>
          <ac:spMkLst>
            <pc:docMk/>
            <pc:sldMk cId="398703890" sldId="273"/>
            <ac:spMk id="11" creationId="{28681D6A-B99B-09C6-0385-9165287A8644}"/>
          </ac:spMkLst>
        </pc:spChg>
        <pc:spChg chg="mod">
          <ac:chgData name="Karen Hancock" userId="db2644ed-97fc-46e1-8fac-6858fa2e43b1" providerId="ADAL" clId="{048C5C71-DB9D-4CCE-9081-C998360A242E}" dt="2025-08-06T09:52:55.174" v="148" actId="962"/>
          <ac:spMkLst>
            <pc:docMk/>
            <pc:sldMk cId="398703890" sldId="273"/>
            <ac:spMk id="12" creationId="{308D2B64-DEC8-D9D2-559A-AE6B55ACA54F}"/>
          </ac:spMkLst>
        </pc:spChg>
      </pc:sldChg>
      <pc:sldChg chg="add ord">
        <pc:chgData name="Karen Hancock" userId="db2644ed-97fc-46e1-8fac-6858fa2e43b1" providerId="ADAL" clId="{048C5C71-DB9D-4CCE-9081-C998360A242E}" dt="2025-08-05T11:02:27.086" v="99"/>
        <pc:sldMkLst>
          <pc:docMk/>
          <pc:sldMk cId="3994065465" sldId="274"/>
        </pc:sldMkLst>
      </pc:sldChg>
      <pc:sldChg chg="add">
        <pc:chgData name="Karen Hancock" userId="db2644ed-97fc-46e1-8fac-6858fa2e43b1" providerId="ADAL" clId="{048C5C71-DB9D-4CCE-9081-C998360A242E}" dt="2025-08-05T10:52:25.594" v="38"/>
        <pc:sldMkLst>
          <pc:docMk/>
          <pc:sldMk cId="1822766919" sldId="275"/>
        </pc:sldMkLst>
      </pc:sldChg>
      <pc:sldChg chg="add ord">
        <pc:chgData name="Karen Hancock" userId="db2644ed-97fc-46e1-8fac-6858fa2e43b1" providerId="ADAL" clId="{048C5C71-DB9D-4CCE-9081-C998360A242E}" dt="2025-08-05T11:02:48.902" v="103"/>
        <pc:sldMkLst>
          <pc:docMk/>
          <pc:sldMk cId="3954928597" sldId="276"/>
        </pc:sldMkLst>
      </pc:sldChg>
      <pc:sldChg chg="delSp add mod">
        <pc:chgData name="Karen Hancock" userId="db2644ed-97fc-46e1-8fac-6858fa2e43b1" providerId="ADAL" clId="{048C5C71-DB9D-4CCE-9081-C998360A242E}" dt="2025-08-06T09:53:05.391" v="149" actId="478"/>
        <pc:sldMkLst>
          <pc:docMk/>
          <pc:sldMk cId="1883400622" sldId="277"/>
        </pc:sldMkLst>
        <pc:spChg chg="del">
          <ac:chgData name="Karen Hancock" userId="db2644ed-97fc-46e1-8fac-6858fa2e43b1" providerId="ADAL" clId="{048C5C71-DB9D-4CCE-9081-C998360A242E}" dt="2025-08-06T09:53:05.391" v="149" actId="478"/>
          <ac:spMkLst>
            <pc:docMk/>
            <pc:sldMk cId="1883400622" sldId="277"/>
            <ac:spMk id="12" creationId="{F66AE719-9115-1E4F-B109-7E07A1B438B1}"/>
          </ac:spMkLst>
        </pc:spChg>
      </pc:sldChg>
      <pc:sldChg chg="modSp add">
        <pc:chgData name="Karen Hancock" userId="db2644ed-97fc-46e1-8fac-6858fa2e43b1" providerId="ADAL" clId="{048C5C71-DB9D-4CCE-9081-C998360A242E}" dt="2025-08-06T09:53:17.764" v="151" actId="962"/>
        <pc:sldMkLst>
          <pc:docMk/>
          <pc:sldMk cId="3098915835" sldId="278"/>
        </pc:sldMkLst>
        <pc:spChg chg="mod">
          <ac:chgData name="Karen Hancock" userId="db2644ed-97fc-46e1-8fac-6858fa2e43b1" providerId="ADAL" clId="{048C5C71-DB9D-4CCE-9081-C998360A242E}" dt="2025-08-06T09:53:13.953" v="150" actId="962"/>
          <ac:spMkLst>
            <pc:docMk/>
            <pc:sldMk cId="3098915835" sldId="278"/>
            <ac:spMk id="11" creationId="{7E685BA0-67DC-5915-A1F5-672017171301}"/>
          </ac:spMkLst>
        </pc:spChg>
        <pc:spChg chg="mod">
          <ac:chgData name="Karen Hancock" userId="db2644ed-97fc-46e1-8fac-6858fa2e43b1" providerId="ADAL" clId="{048C5C71-DB9D-4CCE-9081-C998360A242E}" dt="2025-08-06T09:53:17.764" v="151" actId="962"/>
          <ac:spMkLst>
            <pc:docMk/>
            <pc:sldMk cId="3098915835" sldId="278"/>
            <ac:spMk id="22" creationId="{B6B32EAB-FFA9-5679-1C19-60252E8B0E79}"/>
          </ac:spMkLst>
        </pc:spChg>
      </pc:sldChg>
      <pc:sldChg chg="add">
        <pc:chgData name="Karen Hancock" userId="db2644ed-97fc-46e1-8fac-6858fa2e43b1" providerId="ADAL" clId="{048C5C71-DB9D-4CCE-9081-C998360A242E}" dt="2025-08-05T10:52:30.708" v="46"/>
        <pc:sldMkLst>
          <pc:docMk/>
          <pc:sldMk cId="3328959957" sldId="279"/>
        </pc:sldMkLst>
      </pc:sldChg>
      <pc:sldChg chg="modSp add del mod">
        <pc:chgData name="Karen Hancock" userId="db2644ed-97fc-46e1-8fac-6858fa2e43b1" providerId="ADAL" clId="{048C5C71-DB9D-4CCE-9081-C998360A242E}" dt="2025-08-05T11:03:10.041" v="106" actId="2696"/>
        <pc:sldMkLst>
          <pc:docMk/>
          <pc:sldMk cId="464227495" sldId="280"/>
        </pc:sldMkLst>
        <pc:spChg chg="mod">
          <ac:chgData name="Karen Hancock" userId="db2644ed-97fc-46e1-8fac-6858fa2e43b1" providerId="ADAL" clId="{048C5C71-DB9D-4CCE-9081-C998360A242E}" dt="2025-08-05T11:02:55.243" v="104" actId="14100"/>
          <ac:spMkLst>
            <pc:docMk/>
            <pc:sldMk cId="464227495" sldId="280"/>
            <ac:spMk id="2" creationId="{F6D32575-EE68-45FA-9C5A-34ECAE106646}"/>
          </ac:spMkLst>
        </pc:spChg>
        <pc:spChg chg="mod">
          <ac:chgData name="Karen Hancock" userId="db2644ed-97fc-46e1-8fac-6858fa2e43b1" providerId="ADAL" clId="{048C5C71-DB9D-4CCE-9081-C998360A242E}" dt="2025-08-05T11:02:57.292" v="105" actId="14100"/>
          <ac:spMkLst>
            <pc:docMk/>
            <pc:sldMk cId="464227495" sldId="280"/>
            <ac:spMk id="11" creationId="{B2185D0A-5F48-8C70-FE04-A86B304B07C4}"/>
          </ac:spMkLst>
        </pc:spChg>
      </pc:sldChg>
      <pc:sldChg chg="add del">
        <pc:chgData name="Karen Hancock" userId="db2644ed-97fc-46e1-8fac-6858fa2e43b1" providerId="ADAL" clId="{048C5C71-DB9D-4CCE-9081-C998360A242E}" dt="2025-08-05T11:03:17.919" v="108" actId="47"/>
        <pc:sldMkLst>
          <pc:docMk/>
          <pc:sldMk cId="2108790597" sldId="280"/>
        </pc:sldMkLst>
      </pc:sldChg>
      <pc:sldChg chg="add del">
        <pc:chgData name="Karen Hancock" userId="db2644ed-97fc-46e1-8fac-6858fa2e43b1" providerId="ADAL" clId="{048C5C71-DB9D-4CCE-9081-C998360A242E}" dt="2025-08-05T11:03:10.041" v="106" actId="2696"/>
        <pc:sldMkLst>
          <pc:docMk/>
          <pc:sldMk cId="1248216766" sldId="281"/>
        </pc:sldMkLst>
      </pc:sldChg>
      <pc:sldChg chg="add del">
        <pc:chgData name="Karen Hancock" userId="db2644ed-97fc-46e1-8fac-6858fa2e43b1" providerId="ADAL" clId="{048C5C71-DB9D-4CCE-9081-C998360A242E}" dt="2025-08-05T11:03:17.919" v="108" actId="47"/>
        <pc:sldMkLst>
          <pc:docMk/>
          <pc:sldMk cId="3578904698" sldId="281"/>
        </pc:sldMkLst>
      </pc:sldChg>
      <pc:sldChg chg="add del">
        <pc:chgData name="Karen Hancock" userId="db2644ed-97fc-46e1-8fac-6858fa2e43b1" providerId="ADAL" clId="{048C5C71-DB9D-4CCE-9081-C998360A242E}" dt="2025-08-05T11:03:10.041" v="106" actId="2696"/>
        <pc:sldMkLst>
          <pc:docMk/>
          <pc:sldMk cId="1214634678" sldId="282"/>
        </pc:sldMkLst>
      </pc:sldChg>
      <pc:sldChg chg="add del">
        <pc:chgData name="Karen Hancock" userId="db2644ed-97fc-46e1-8fac-6858fa2e43b1" providerId="ADAL" clId="{048C5C71-DB9D-4CCE-9081-C998360A242E}" dt="2025-08-05T11:03:17.919" v="108" actId="47"/>
        <pc:sldMkLst>
          <pc:docMk/>
          <pc:sldMk cId="2237729166" sldId="282"/>
        </pc:sldMkLst>
      </pc:sldChg>
      <pc:sldChg chg="add del">
        <pc:chgData name="Karen Hancock" userId="db2644ed-97fc-46e1-8fac-6858fa2e43b1" providerId="ADAL" clId="{048C5C71-DB9D-4CCE-9081-C998360A242E}" dt="2025-08-05T11:03:10.041" v="106" actId="2696"/>
        <pc:sldMkLst>
          <pc:docMk/>
          <pc:sldMk cId="143852621" sldId="283"/>
        </pc:sldMkLst>
      </pc:sldChg>
      <pc:sldChg chg="add del">
        <pc:chgData name="Karen Hancock" userId="db2644ed-97fc-46e1-8fac-6858fa2e43b1" providerId="ADAL" clId="{048C5C71-DB9D-4CCE-9081-C998360A242E}" dt="2025-08-05T11:03:17.919" v="108" actId="47"/>
        <pc:sldMkLst>
          <pc:docMk/>
          <pc:sldMk cId="732508300" sldId="283"/>
        </pc:sldMkLst>
      </pc:sldChg>
      <pc:sldChg chg="add ord">
        <pc:chgData name="Karen Hancock" userId="db2644ed-97fc-46e1-8fac-6858fa2e43b1" providerId="ADAL" clId="{048C5C71-DB9D-4CCE-9081-C998360A242E}" dt="2025-08-05T11:03:32.015" v="110"/>
        <pc:sldMkLst>
          <pc:docMk/>
          <pc:sldMk cId="3551938820" sldId="284"/>
        </pc:sldMkLst>
      </pc:sldChg>
      <pc:sldChg chg="modSp add mod ord">
        <pc:chgData name="Karen Hancock" userId="db2644ed-97fc-46e1-8fac-6858fa2e43b1" providerId="ADAL" clId="{048C5C71-DB9D-4CCE-9081-C998360A242E}" dt="2025-08-06T09:51:57.291" v="142" actId="962"/>
        <pc:sldMkLst>
          <pc:docMk/>
          <pc:sldMk cId="4075575573" sldId="285"/>
        </pc:sldMkLst>
        <pc:spChg chg="mod">
          <ac:chgData name="Karen Hancock" userId="db2644ed-97fc-46e1-8fac-6858fa2e43b1" providerId="ADAL" clId="{048C5C71-DB9D-4CCE-9081-C998360A242E}" dt="2025-08-06T09:51:57.291" v="142" actId="962"/>
          <ac:spMkLst>
            <pc:docMk/>
            <pc:sldMk cId="4075575573" sldId="285"/>
            <ac:spMk id="7" creationId="{A381C4E2-FFEB-8149-5B90-E65BE913729D}"/>
          </ac:spMkLst>
        </pc:spChg>
      </pc:sldChg>
      <pc:sldChg chg="modSp add mod ord">
        <pc:chgData name="Karen Hancock" userId="db2644ed-97fc-46e1-8fac-6858fa2e43b1" providerId="ADAL" clId="{048C5C71-DB9D-4CCE-9081-C998360A242E}" dt="2025-08-06T10:00:21.958" v="204" actId="20577"/>
        <pc:sldMkLst>
          <pc:docMk/>
          <pc:sldMk cId="2940393375" sldId="286"/>
        </pc:sldMkLst>
        <pc:spChg chg="mod">
          <ac:chgData name="Karen Hancock" userId="db2644ed-97fc-46e1-8fac-6858fa2e43b1" providerId="ADAL" clId="{048C5C71-DB9D-4CCE-9081-C998360A242E}" dt="2025-08-06T10:00:21.958" v="204" actId="20577"/>
          <ac:spMkLst>
            <pc:docMk/>
            <pc:sldMk cId="2940393375" sldId="286"/>
            <ac:spMk id="9" creationId="{FD2BD050-0151-84A7-546A-A0E8C2E03B03}"/>
          </ac:spMkLst>
        </pc:spChg>
      </pc:sldChg>
      <pc:sldChg chg="modSp add mod ord">
        <pc:chgData name="Karen Hancock" userId="db2644ed-97fc-46e1-8fac-6858fa2e43b1" providerId="ADAL" clId="{048C5C71-DB9D-4CCE-9081-C998360A242E}" dt="2025-08-06T10:00:36.050" v="229" actId="14100"/>
        <pc:sldMkLst>
          <pc:docMk/>
          <pc:sldMk cId="1301545457" sldId="287"/>
        </pc:sldMkLst>
        <pc:spChg chg="mod">
          <ac:chgData name="Karen Hancock" userId="db2644ed-97fc-46e1-8fac-6858fa2e43b1" providerId="ADAL" clId="{048C5C71-DB9D-4CCE-9081-C998360A242E}" dt="2025-08-06T10:00:36.050" v="229" actId="14100"/>
          <ac:spMkLst>
            <pc:docMk/>
            <pc:sldMk cId="1301545457" sldId="287"/>
            <ac:spMk id="11" creationId="{B2185D0A-5F48-8C70-FE04-A86B304B07C4}"/>
          </ac:spMkLst>
        </pc:spChg>
      </pc:sldChg>
      <pc:sldChg chg="add ord">
        <pc:chgData name="Karen Hancock" userId="db2644ed-97fc-46e1-8fac-6858fa2e43b1" providerId="ADAL" clId="{048C5C71-DB9D-4CCE-9081-C998360A242E}" dt="2025-08-05T11:03:32.015" v="110"/>
        <pc:sldMkLst>
          <pc:docMk/>
          <pc:sldMk cId="682487184" sldId="288"/>
        </pc:sldMkLst>
      </pc:sldChg>
      <pc:sldChg chg="add ord">
        <pc:chgData name="Karen Hancock" userId="db2644ed-97fc-46e1-8fac-6858fa2e43b1" providerId="ADAL" clId="{048C5C71-DB9D-4CCE-9081-C998360A242E}" dt="2025-08-05T11:03:32.015" v="110"/>
        <pc:sldMkLst>
          <pc:docMk/>
          <pc:sldMk cId="343442296" sldId="289"/>
        </pc:sldMkLst>
      </pc:sldChg>
      <pc:sldChg chg="modSp add mod ord">
        <pc:chgData name="Karen Hancock" userId="db2644ed-97fc-46e1-8fac-6858fa2e43b1" providerId="ADAL" clId="{048C5C71-DB9D-4CCE-9081-C998360A242E}" dt="2025-08-06T10:00:52.486" v="251" actId="20577"/>
        <pc:sldMkLst>
          <pc:docMk/>
          <pc:sldMk cId="3258725012" sldId="290"/>
        </pc:sldMkLst>
        <pc:spChg chg="mod">
          <ac:chgData name="Karen Hancock" userId="db2644ed-97fc-46e1-8fac-6858fa2e43b1" providerId="ADAL" clId="{048C5C71-DB9D-4CCE-9081-C998360A242E}" dt="2025-08-06T10:00:52.486" v="251" actId="20577"/>
          <ac:spMkLst>
            <pc:docMk/>
            <pc:sldMk cId="3258725012" sldId="290"/>
            <ac:spMk id="11" creationId="{B2185D0A-5F48-8C70-FE04-A86B304B07C4}"/>
          </ac:spMkLst>
        </pc:spChg>
      </pc:sldChg>
      <pc:sldChg chg="modSp add ord">
        <pc:chgData name="Karen Hancock" userId="db2644ed-97fc-46e1-8fac-6858fa2e43b1" providerId="ADAL" clId="{048C5C71-DB9D-4CCE-9081-C998360A242E}" dt="2025-08-06T09:53:45.797" v="155" actId="962"/>
        <pc:sldMkLst>
          <pc:docMk/>
          <pc:sldMk cId="3940575682" sldId="291"/>
        </pc:sldMkLst>
        <pc:spChg chg="mod">
          <ac:chgData name="Karen Hancock" userId="db2644ed-97fc-46e1-8fac-6858fa2e43b1" providerId="ADAL" clId="{048C5C71-DB9D-4CCE-9081-C998360A242E}" dt="2025-08-06T09:53:45.797" v="155" actId="962"/>
          <ac:spMkLst>
            <pc:docMk/>
            <pc:sldMk cId="3940575682" sldId="291"/>
            <ac:spMk id="2" creationId="{F5E88361-2A09-3667-3C0D-7C6A9C1E9A6D}"/>
          </ac:spMkLst>
        </pc:spChg>
      </pc:sldChg>
      <pc:sldChg chg="modSp add mod ord">
        <pc:chgData name="Karen Hancock" userId="db2644ed-97fc-46e1-8fac-6858fa2e43b1" providerId="ADAL" clId="{048C5C71-DB9D-4CCE-9081-C998360A242E}" dt="2025-08-06T10:01:48.831" v="294" actId="962"/>
        <pc:sldMkLst>
          <pc:docMk/>
          <pc:sldMk cId="3090195955" sldId="292"/>
        </pc:sldMkLst>
        <pc:spChg chg="mod">
          <ac:chgData name="Karen Hancock" userId="db2644ed-97fc-46e1-8fac-6858fa2e43b1" providerId="ADAL" clId="{048C5C71-DB9D-4CCE-9081-C998360A242E}" dt="2025-08-06T10:01:48.831" v="294" actId="962"/>
          <ac:spMkLst>
            <pc:docMk/>
            <pc:sldMk cId="3090195955" sldId="292"/>
            <ac:spMk id="2" creationId="{F6D32575-EE68-45FA-9C5A-34ECAE106646}"/>
          </ac:spMkLst>
        </pc:spChg>
        <pc:spChg chg="mod">
          <ac:chgData name="Karen Hancock" userId="db2644ed-97fc-46e1-8fac-6858fa2e43b1" providerId="ADAL" clId="{048C5C71-DB9D-4CCE-9081-C998360A242E}" dt="2025-08-06T09:53:55.523" v="157" actId="14100"/>
          <ac:spMkLst>
            <pc:docMk/>
            <pc:sldMk cId="3090195955" sldId="292"/>
            <ac:spMk id="11" creationId="{B2185D0A-5F48-8C70-FE04-A86B304B07C4}"/>
          </ac:spMkLst>
        </pc:spChg>
      </pc:sldChg>
      <pc:sldChg chg="modSp add mod ord">
        <pc:chgData name="Karen Hancock" userId="db2644ed-97fc-46e1-8fac-6858fa2e43b1" providerId="ADAL" clId="{048C5C71-DB9D-4CCE-9081-C998360A242E}" dt="2025-08-06T10:01:01.999" v="272" actId="20577"/>
        <pc:sldMkLst>
          <pc:docMk/>
          <pc:sldMk cId="2876630305" sldId="293"/>
        </pc:sldMkLst>
        <pc:spChg chg="mod">
          <ac:chgData name="Karen Hancock" userId="db2644ed-97fc-46e1-8fac-6858fa2e43b1" providerId="ADAL" clId="{048C5C71-DB9D-4CCE-9081-C998360A242E}" dt="2025-08-06T10:01:01.999" v="272" actId="20577"/>
          <ac:spMkLst>
            <pc:docMk/>
            <pc:sldMk cId="2876630305" sldId="293"/>
            <ac:spMk id="11" creationId="{B2185D0A-5F48-8C70-FE04-A86B304B07C4}"/>
          </ac:spMkLst>
        </pc:spChg>
      </pc:sldChg>
      <pc:sldChg chg="add ord">
        <pc:chgData name="Karen Hancock" userId="db2644ed-97fc-46e1-8fac-6858fa2e43b1" providerId="ADAL" clId="{048C5C71-DB9D-4CCE-9081-C998360A242E}" dt="2025-08-05T11:04:30.891" v="116"/>
        <pc:sldMkLst>
          <pc:docMk/>
          <pc:sldMk cId="2140122510" sldId="294"/>
        </pc:sldMkLst>
      </pc:sldChg>
      <pc:sldChg chg="modSp add ord">
        <pc:chgData name="Karen Hancock" userId="db2644ed-97fc-46e1-8fac-6858fa2e43b1" providerId="ADAL" clId="{048C5C71-DB9D-4CCE-9081-C998360A242E}" dt="2025-08-06T09:53:25.544" v="152" actId="962"/>
        <pc:sldMkLst>
          <pc:docMk/>
          <pc:sldMk cId="3625881829" sldId="295"/>
        </pc:sldMkLst>
        <pc:spChg chg="mod">
          <ac:chgData name="Karen Hancock" userId="db2644ed-97fc-46e1-8fac-6858fa2e43b1" providerId="ADAL" clId="{048C5C71-DB9D-4CCE-9081-C998360A242E}" dt="2025-08-06T09:53:25.544" v="152" actId="962"/>
          <ac:spMkLst>
            <pc:docMk/>
            <pc:sldMk cId="3625881829" sldId="295"/>
            <ac:spMk id="6" creationId="{DA945803-F5D7-4E05-10D5-FCB9257BB380}"/>
          </ac:spMkLst>
        </pc:spChg>
      </pc:sldChg>
      <pc:sldChg chg="modSp add ord">
        <pc:chgData name="Karen Hancock" userId="db2644ed-97fc-46e1-8fac-6858fa2e43b1" providerId="ADAL" clId="{048C5C71-DB9D-4CCE-9081-C998360A242E}" dt="2025-08-06T09:53:30.934" v="153" actId="962"/>
        <pc:sldMkLst>
          <pc:docMk/>
          <pc:sldMk cId="2454103684" sldId="296"/>
        </pc:sldMkLst>
        <pc:spChg chg="mod">
          <ac:chgData name="Karen Hancock" userId="db2644ed-97fc-46e1-8fac-6858fa2e43b1" providerId="ADAL" clId="{048C5C71-DB9D-4CCE-9081-C998360A242E}" dt="2025-08-06T09:53:30.934" v="153" actId="962"/>
          <ac:spMkLst>
            <pc:docMk/>
            <pc:sldMk cId="2454103684" sldId="296"/>
            <ac:spMk id="5" creationId="{86EB6D39-4BF2-5928-CD04-7BB32773CFED}"/>
          </ac:spMkLst>
        </pc:spChg>
      </pc:sldChg>
      <pc:sldChg chg="delSp modSp add mod ord">
        <pc:chgData name="Karen Hancock" userId="db2644ed-97fc-46e1-8fac-6858fa2e43b1" providerId="ADAL" clId="{048C5C71-DB9D-4CCE-9081-C998360A242E}" dt="2025-08-06T10:01:37.132" v="293" actId="20577"/>
        <pc:sldMkLst>
          <pc:docMk/>
          <pc:sldMk cId="4057290495" sldId="297"/>
        </pc:sldMkLst>
        <pc:spChg chg="mod">
          <ac:chgData name="Karen Hancock" userId="db2644ed-97fc-46e1-8fac-6858fa2e43b1" providerId="ADAL" clId="{048C5C71-DB9D-4CCE-9081-C998360A242E}" dt="2025-08-06T10:01:37.132" v="293" actId="20577"/>
          <ac:spMkLst>
            <pc:docMk/>
            <pc:sldMk cId="4057290495" sldId="297"/>
            <ac:spMk id="2" creationId="{F5E88361-2A09-3667-3C0D-7C6A9C1E9A6D}"/>
          </ac:spMkLst>
        </pc:spChg>
        <pc:spChg chg="del">
          <ac:chgData name="Karen Hancock" userId="db2644ed-97fc-46e1-8fac-6858fa2e43b1" providerId="ADAL" clId="{048C5C71-DB9D-4CCE-9081-C998360A242E}" dt="2025-08-05T10:56:56.685" v="83" actId="478"/>
          <ac:spMkLst>
            <pc:docMk/>
            <pc:sldMk cId="4057290495" sldId="297"/>
            <ac:spMk id="3" creationId="{638F2B21-CE3B-2373-8AC0-29F583AA52FA}"/>
          </ac:spMkLst>
        </pc:spChg>
      </pc:sldChg>
      <pc:sldChg chg="modSp add mod">
        <pc:chgData name="Karen Hancock" userId="db2644ed-97fc-46e1-8fac-6858fa2e43b1" providerId="ADAL" clId="{048C5C71-DB9D-4CCE-9081-C998360A242E}" dt="2025-08-06T09:50:29.455" v="122" actId="14100"/>
        <pc:sldMkLst>
          <pc:docMk/>
          <pc:sldMk cId="3484888018" sldId="298"/>
        </pc:sldMkLst>
        <pc:spChg chg="mod">
          <ac:chgData name="Karen Hancock" userId="db2644ed-97fc-46e1-8fac-6858fa2e43b1" providerId="ADAL" clId="{048C5C71-DB9D-4CCE-9081-C998360A242E}" dt="2025-08-06T09:50:29.455" v="122" actId="14100"/>
          <ac:spMkLst>
            <pc:docMk/>
            <pc:sldMk cId="3484888018" sldId="298"/>
            <ac:spMk id="2" creationId="{802AC9FF-FDC5-93A4-29DA-DB961A24712B}"/>
          </ac:spMkLst>
        </pc:spChg>
        <pc:spChg chg="mod">
          <ac:chgData name="Karen Hancock" userId="db2644ed-97fc-46e1-8fac-6858fa2e43b1" providerId="ADAL" clId="{048C5C71-DB9D-4CCE-9081-C998360A242E}" dt="2025-08-06T09:50:26.888" v="121" actId="14100"/>
          <ac:spMkLst>
            <pc:docMk/>
            <pc:sldMk cId="3484888018" sldId="298"/>
            <ac:spMk id="11" creationId="{C91390AD-8CC3-A2AA-514A-CF3D7AEF72BF}"/>
          </ac:spMkLst>
        </pc:spChg>
      </pc:sldChg>
      <pc:sldChg chg="modSp add">
        <pc:chgData name="Karen Hancock" userId="db2644ed-97fc-46e1-8fac-6858fa2e43b1" providerId="ADAL" clId="{048C5C71-DB9D-4CCE-9081-C998360A242E}" dt="2025-08-06T09:50:35.863" v="123" actId="962"/>
        <pc:sldMkLst>
          <pc:docMk/>
          <pc:sldMk cId="2565568739" sldId="299"/>
        </pc:sldMkLst>
        <pc:spChg chg="mod">
          <ac:chgData name="Karen Hancock" userId="db2644ed-97fc-46e1-8fac-6858fa2e43b1" providerId="ADAL" clId="{048C5C71-DB9D-4CCE-9081-C998360A242E}" dt="2025-08-06T09:50:35.863" v="123" actId="962"/>
          <ac:spMkLst>
            <pc:docMk/>
            <pc:sldMk cId="2565568739" sldId="299"/>
            <ac:spMk id="2" creationId="{EA05B75E-45D3-F215-5E41-67640F8F704F}"/>
          </ac:spMkLst>
        </pc:spChg>
      </pc:sldChg>
      <pc:sldChg chg="modSp add mod">
        <pc:chgData name="Karen Hancock" userId="db2644ed-97fc-46e1-8fac-6858fa2e43b1" providerId="ADAL" clId="{048C5C71-DB9D-4CCE-9081-C998360A242E}" dt="2025-08-05T11:04:50.516" v="119" actId="14100"/>
        <pc:sldMkLst>
          <pc:docMk/>
          <pc:sldMk cId="157767819" sldId="300"/>
        </pc:sldMkLst>
        <pc:spChg chg="mod">
          <ac:chgData name="Karen Hancock" userId="db2644ed-97fc-46e1-8fac-6858fa2e43b1" providerId="ADAL" clId="{048C5C71-DB9D-4CCE-9081-C998360A242E}" dt="2025-08-05T11:04:50.516" v="119" actId="14100"/>
          <ac:spMkLst>
            <pc:docMk/>
            <pc:sldMk cId="157767819" sldId="300"/>
            <ac:spMk id="11" creationId="{2C029F69-A8DE-923A-A1E5-0253D377D514}"/>
          </ac:spMkLst>
        </pc:spChg>
      </pc:sldChg>
      <pc:sldChg chg="modSp add">
        <pc:chgData name="Karen Hancock" userId="db2644ed-97fc-46e1-8fac-6858fa2e43b1" providerId="ADAL" clId="{048C5C71-DB9D-4CCE-9081-C998360A242E}" dt="2025-08-06T09:50:44.794" v="124" actId="962"/>
        <pc:sldMkLst>
          <pc:docMk/>
          <pc:sldMk cId="3404132221" sldId="301"/>
        </pc:sldMkLst>
        <pc:spChg chg="mod">
          <ac:chgData name="Karen Hancock" userId="db2644ed-97fc-46e1-8fac-6858fa2e43b1" providerId="ADAL" clId="{048C5C71-DB9D-4CCE-9081-C998360A242E}" dt="2025-08-06T09:50:44.794" v="124" actId="962"/>
          <ac:spMkLst>
            <pc:docMk/>
            <pc:sldMk cId="3404132221" sldId="301"/>
            <ac:spMk id="2" creationId="{F6842428-D21D-ED12-26EA-A2FE096BC485}"/>
          </ac:spMkLst>
        </pc:spChg>
      </pc:sldChg>
      <pc:sldMasterChg chg="add addSldLayout">
        <pc:chgData name="Karen Hancock" userId="db2644ed-97fc-46e1-8fac-6858fa2e43b1" providerId="ADAL" clId="{048C5C71-DB9D-4CCE-9081-C998360A242E}" dt="2025-08-05T10:56:31.692" v="47" actId="27028"/>
        <pc:sldMasterMkLst>
          <pc:docMk/>
          <pc:sldMasterMk cId="3092073911" sldId="2147483648"/>
        </pc:sldMasterMkLst>
        <pc:sldLayoutChg chg="add">
          <pc:chgData name="Karen Hancock" userId="db2644ed-97fc-46e1-8fac-6858fa2e43b1" providerId="ADAL" clId="{048C5C71-DB9D-4CCE-9081-C998360A242E}" dt="2025-08-05T10:56:31.692" v="47" actId="27028"/>
          <pc:sldLayoutMkLst>
            <pc:docMk/>
            <pc:sldMasterMk cId="3092073911" sldId="2147483648"/>
            <pc:sldLayoutMk cId="1096692485" sldId="2147483655"/>
          </pc:sldLayoutMkLst>
        </pc:sldLayoutChg>
      </pc:sldMasterChg>
      <pc:sldMasterChg chg="del replId delSldLayout modSldLayout">
        <pc:chgData name="Karen Hancock" userId="db2644ed-97fc-46e1-8fac-6858fa2e43b1" providerId="ADAL" clId="{048C5C71-DB9D-4CCE-9081-C998360A242E}" dt="2025-08-05T10:57:07.348" v="84" actId="47"/>
        <pc:sldMasterMkLst>
          <pc:docMk/>
          <pc:sldMasterMk cId="3966315936" sldId="2147483660"/>
        </pc:sldMasterMkLst>
        <pc:sldLayoutChg chg="del">
          <pc:chgData name="Karen Hancock" userId="db2644ed-97fc-46e1-8fac-6858fa2e43b1" providerId="ADAL" clId="{048C5C71-DB9D-4CCE-9081-C998360A242E}" dt="2025-08-05T10:57:07.348" v="84" actId="47"/>
          <pc:sldLayoutMkLst>
            <pc:docMk/>
            <pc:sldMasterMk cId="3966315936" sldId="2147483660"/>
            <pc:sldLayoutMk cId="113265881" sldId="2147483649"/>
          </pc:sldLayoutMkLst>
        </pc:sldLayoutChg>
        <pc:sldLayoutChg chg="del">
          <pc:chgData name="Karen Hancock" userId="db2644ed-97fc-46e1-8fac-6858fa2e43b1" providerId="ADAL" clId="{048C5C71-DB9D-4CCE-9081-C998360A242E}" dt="2025-08-05T10:57:07.348" v="84" actId="47"/>
          <pc:sldLayoutMkLst>
            <pc:docMk/>
            <pc:sldMasterMk cId="3966315936" sldId="2147483660"/>
            <pc:sldLayoutMk cId="3307539284" sldId="2147483650"/>
          </pc:sldLayoutMkLst>
        </pc:sldLayoutChg>
        <pc:sldLayoutChg chg="del">
          <pc:chgData name="Karen Hancock" userId="db2644ed-97fc-46e1-8fac-6858fa2e43b1" providerId="ADAL" clId="{048C5C71-DB9D-4CCE-9081-C998360A242E}" dt="2025-08-05T10:57:07.348" v="84" actId="47"/>
          <pc:sldLayoutMkLst>
            <pc:docMk/>
            <pc:sldMasterMk cId="3966315936" sldId="2147483660"/>
            <pc:sldLayoutMk cId="3743210125" sldId="2147483651"/>
          </pc:sldLayoutMkLst>
        </pc:sldLayoutChg>
        <pc:sldLayoutChg chg="del">
          <pc:chgData name="Karen Hancock" userId="db2644ed-97fc-46e1-8fac-6858fa2e43b1" providerId="ADAL" clId="{048C5C71-DB9D-4CCE-9081-C998360A242E}" dt="2025-08-05T10:57:07.348" v="84" actId="47"/>
          <pc:sldLayoutMkLst>
            <pc:docMk/>
            <pc:sldMasterMk cId="3966315936" sldId="2147483660"/>
            <pc:sldLayoutMk cId="14617149" sldId="2147483652"/>
          </pc:sldLayoutMkLst>
        </pc:sldLayoutChg>
        <pc:sldLayoutChg chg="del">
          <pc:chgData name="Karen Hancock" userId="db2644ed-97fc-46e1-8fac-6858fa2e43b1" providerId="ADAL" clId="{048C5C71-DB9D-4CCE-9081-C998360A242E}" dt="2025-08-05T10:57:07.348" v="84" actId="47"/>
          <pc:sldLayoutMkLst>
            <pc:docMk/>
            <pc:sldMasterMk cId="3966315936" sldId="2147483660"/>
            <pc:sldLayoutMk cId="3677929809" sldId="2147483653"/>
          </pc:sldLayoutMkLst>
        </pc:sldLayoutChg>
        <pc:sldLayoutChg chg="del">
          <pc:chgData name="Karen Hancock" userId="db2644ed-97fc-46e1-8fac-6858fa2e43b1" providerId="ADAL" clId="{048C5C71-DB9D-4CCE-9081-C998360A242E}" dt="2025-08-05T10:57:07.348" v="84" actId="47"/>
          <pc:sldLayoutMkLst>
            <pc:docMk/>
            <pc:sldMasterMk cId="3966315936" sldId="2147483660"/>
            <pc:sldLayoutMk cId="1184661947" sldId="2147483654"/>
          </pc:sldLayoutMkLst>
        </pc:sldLayoutChg>
        <pc:sldLayoutChg chg="del">
          <pc:chgData name="Karen Hancock" userId="db2644ed-97fc-46e1-8fac-6858fa2e43b1" providerId="ADAL" clId="{048C5C71-DB9D-4CCE-9081-C998360A242E}" dt="2025-08-05T10:57:07.348" v="84" actId="47"/>
          <pc:sldLayoutMkLst>
            <pc:docMk/>
            <pc:sldMasterMk cId="3966315936" sldId="2147483660"/>
            <pc:sldLayoutMk cId="797049152" sldId="2147483656"/>
          </pc:sldLayoutMkLst>
        </pc:sldLayoutChg>
        <pc:sldLayoutChg chg="del">
          <pc:chgData name="Karen Hancock" userId="db2644ed-97fc-46e1-8fac-6858fa2e43b1" providerId="ADAL" clId="{048C5C71-DB9D-4CCE-9081-C998360A242E}" dt="2025-08-05T10:57:07.348" v="84" actId="47"/>
          <pc:sldLayoutMkLst>
            <pc:docMk/>
            <pc:sldMasterMk cId="3966315936" sldId="2147483660"/>
            <pc:sldLayoutMk cId="3196176943" sldId="2147483657"/>
          </pc:sldLayoutMkLst>
        </pc:sldLayoutChg>
        <pc:sldLayoutChg chg="del">
          <pc:chgData name="Karen Hancock" userId="db2644ed-97fc-46e1-8fac-6858fa2e43b1" providerId="ADAL" clId="{048C5C71-DB9D-4CCE-9081-C998360A242E}" dt="2025-08-05T10:57:07.348" v="84" actId="47"/>
          <pc:sldLayoutMkLst>
            <pc:docMk/>
            <pc:sldMasterMk cId="3966315936" sldId="2147483660"/>
            <pc:sldLayoutMk cId="603994949" sldId="2147483658"/>
          </pc:sldLayoutMkLst>
        </pc:sldLayoutChg>
        <pc:sldLayoutChg chg="del">
          <pc:chgData name="Karen Hancock" userId="db2644ed-97fc-46e1-8fac-6858fa2e43b1" providerId="ADAL" clId="{048C5C71-DB9D-4CCE-9081-C998360A242E}" dt="2025-08-05T10:57:07.348" v="84" actId="47"/>
          <pc:sldLayoutMkLst>
            <pc:docMk/>
            <pc:sldMasterMk cId="3966315936" sldId="2147483660"/>
            <pc:sldLayoutMk cId="1232134154" sldId="2147483659"/>
          </pc:sldLayoutMkLst>
        </pc:sldLayoutChg>
        <pc:sldLayoutChg chg="del replId">
          <pc:chgData name="Karen Hancock" userId="db2644ed-97fc-46e1-8fac-6858fa2e43b1" providerId="ADAL" clId="{048C5C71-DB9D-4CCE-9081-C998360A242E}" dt="2025-08-05T10:57:07.348" v="84" actId="47"/>
          <pc:sldLayoutMkLst>
            <pc:docMk/>
            <pc:sldMasterMk cId="3966315936" sldId="2147483660"/>
            <pc:sldLayoutMk cId="138441001" sldId="2147483661"/>
          </pc:sldLayoutMkLst>
        </pc:sldLayoutChg>
      </pc:sldMasterChg>
      <pc:sldMasterChg chg="add replId addSldLayout modSldLayout">
        <pc:chgData name="Karen Hancock" userId="db2644ed-97fc-46e1-8fac-6858fa2e43b1" providerId="ADAL" clId="{048C5C71-DB9D-4CCE-9081-C998360A242E}" dt="2025-08-05T10:56:31.692" v="47" actId="27028"/>
        <pc:sldMasterMkLst>
          <pc:docMk/>
          <pc:sldMasterMk cId="1669178745" sldId="2147483662"/>
        </pc:sldMasterMkLst>
        <pc:sldLayoutChg chg="add replId">
          <pc:chgData name="Karen Hancock" userId="db2644ed-97fc-46e1-8fac-6858fa2e43b1" providerId="ADAL" clId="{048C5C71-DB9D-4CCE-9081-C998360A242E}" dt="2025-08-05T10:56:31.692" v="47" actId="27028"/>
          <pc:sldLayoutMkLst>
            <pc:docMk/>
            <pc:sldMasterMk cId="1669178745" sldId="2147483662"/>
            <pc:sldLayoutMk cId="1336251403" sldId="2147483663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20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4009 0 0,'-1'0'8617'0'0,"5"-3"-7835"0"0,13-4-418 0 0,99-7 664 0 0,-93 9-941 0 0,6 0-52 0 0,42 5 190 0 0,-57 1-948 0 0,-16 4-727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32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 10378 0 0,'0'0'786'0'0,"3"1"705"0"0,1 0-1299 0 0,0-1-34 0 0,-1 1 1 0 0,0-1 0 0 0,0 1 0 0 0,1-1-1 0 0,-1 0 1 0 0,1 0 0 0 0,-1-1-1 0 0,6 0 1 0 0,-1-2-68 0 0,1 2 0 0 0,0-1-1 0 0,-1 1 1 0 0,18 1 0 0 0,-16 0-87 0 0,-1 0 1 0 0,1 0-1 0 0,-1-1 1 0 0,11-3-1 0 0,1-1 205 0 0,35-10-2427 0 0,-41 11-704 0 0,28 0-1 0 0,-19 3 2459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7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9906 0 0,'0'0'5021'0'0,"2"-1"-4682"0"0,24-2 112 0 0,0 1 0 0 0,30 1 0 0 0,37-1-482 0 0,-61-3-110 0 0,25-2-175 0 0,-19 5-5005 0 0,-30 3 2126 0 0,-4 2 1293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7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0 7258 0 0,'0'0'5018'0'0,"-2"8"-2432"0"0,-2 6-2367 0 0,1-1 1 0 0,0 2-1 0 0,1-1 1 0 0,-1 28-1 0 0,0 12-60 0 0,1-43-70 0 0,1 0 0 0 0,1 0-1 0 0,1 18 1 0 0,6 2-1381 0 0,-5-27 375 0 0,0-1 1 0 0,0 1-1 0 0,-1 0 1 0 0,1-2-1 0 0,6 8 1 0 0,0-2-3253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7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3 8810 0 0,'-7'-2'4482'0'0,"7"2"-4322"0"0,-10 6 926 0 0,-6 12-835 0 0,16-18-234 0 0,-19 25 216 0 0,2 1 1 0 0,0 1-1 0 0,2 0 0 0 0,0 1 1 0 0,3 1-1 0 0,-13 40 1 0 0,22-60-187 0 0,2 0 0 0 0,-1 0 0 0 0,0 1 0 0 0,1-1 1 0 0,1 0-1 0 0,0 1 0 0 0,0-1 0 0 0,1 1 0 0 0,0 0 1 0 0,3 10-1 0 0,-2-13-282 0 0,0-1 0 0 0,1 1 0 0 0,-1 0 0 0 0,1-1 0 0 0,1 0 0 0 0,-1 0 0 0 0,1 0 0 0 0,0 0 0 0 0,0-1 0 0 0,1 1 0 0 0,-1-1 0 0 0,2 0 0 0 0,-2-1 0 0 0,11 7 0 0 0,-12-9-525 0 0,-2 0 0 0 0,2-1 0 0 0,0 0 0 0 0,-1 0 0 0 0,1 1 1 0 0,0-1-1 0 0,3 1 0 0 0,9 0 166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8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7986 0 0,'0'0'4593'0'0,"0"-1"-4495"0"0,0 1 1 0 0,0 0-1 0 0,0 0 1 0 0,0-1 0 0 0,0 1-1 0 0,0 0 1 0 0,0-1-1 0 0,0 1 1 0 0,2-3 1281 0 0,-1 3-1281 0 0,-1 0 0 0 0,0 0-1 0 0,0-1 1 0 0,1 1-1 0 0,-1 0 1 0 0,93-2 1362 0 0,-5-1-4389 0 0,-43 2-2261 0 0,-25 3 4681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8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56 8618 0 0,'-1'-2'262'0'0,"0"2"0"0"0,1-2 1 0 0,-1 0-1 0 0,1 0 0 0 0,0 1 1 0 0,0-1-1 0 0,-1 1 0 0 0,1-1 0 0 0,0 0 1 0 0,1 1-1 0 0,-1-1 0 0 0,0 0 1 0 0,0 1-1 0 0,1-1 0 0 0,-1 1 1 0 0,1-1-1 0 0,0 0 0 0 0,-1 1 0 0 0,1 0 1 0 0,0-1-1 0 0,0 1 0 0 0,1-3 1 0 0,-1 3-210 0 0,0 0 1 0 0,0 0 0 0 0,0 1 0 0 0,0-1 0 0 0,0 0-1 0 0,0 0 1 0 0,1 0 0 0 0,-1 1 0 0 0,-1-1 0 0 0,2 1-1 0 0,-1-1 1 0 0,0 1 0 0 0,1-1 0 0 0,-1 1 0 0 0,0-1-1 0 0,0 1 1 0 0,0 0 0 0 0,3 0 0 0 0,17-3 471 0 0,-19 2-491 0 0,0 0 0 0 0,0 1-1 0 0,0-1 1 0 0,1 1 0 0 0,-1-1 0 0 0,0 1 0 0 0,0 0 0 0 0,0 0-1 0 0,1 0 1 0 0,-2 0 0 0 0,2 1 0 0 0,-1-1 0 0 0,3 2 0 0 0,3 0 89 0 0,-7-2-108 0 0,0 0 1 0 0,0 0 0 0 0,1 0 0 0 0,-1 0-1 0 0,0 1 1 0 0,1-1 0 0 0,-1 1 0 0 0,0 0-1 0 0,0-1 1 0 0,0 1 0 0 0,0 0 0 0 0,0 0-1 0 0,1 0 1 0 0,-1-1 0 0 0,0 1-1 0 0,0 0 1 0 0,0 0 0 0 0,0 0 0 0 0,-1 0-1 0 0,0 0 1 0 0,1 0 0 0 0,0 0 0 0 0,0 1-1 0 0,-1-1 1 0 0,1 0 0 0 0,-1 0 0 0 0,1 0-1 0 0,-1 1 1 0 0,0-1 0 0 0,0 0 0 0 0,1 3-1 0 0,1 8 79 0 0,-1 1 0 0 0,0 26 1 0 0,-2-34-79 0 0,1-1 0 0 0,-1 2 1 0 0,0-2-1 0 0,-1 1 0 0 0,0-1 1 0 0,1 2-1 0 0,-1-2 1 0 0,0 1-1 0 0,0-2 0 0 0,-1 2 1 0 0,-3 4-1 0 0,-9 10 65 0 0,9-8-39 0 0,-2-1 0 0 0,1 0 0 0 0,-2 0 0 0 0,0-1-1 0 0,0 0 1 0 0,0-1 0 0 0,-19 13 0 0 0,13-12-27 0 0,-29 16-31 0 0,40-24 22 0 0,1 1-1 0 0,-1-1 0 0 0,0 0 1 0 0,0 1-1 0 0,0-2 0 0 0,1 1 0 0 0,-2 0 1 0 0,2-1-1 0 0,-1 0 0 0 0,-7 0 1 0 0,11-1-15 0 0,-1 1 1 0 0,1 0 0 0 0,-1 0 0 0 0,1 0 0 0 0,-1-1 0 0 0,1 1 0 0 0,-1 0 0 0 0,1 0 0 0 0,-1-1 0 0 0,1 1 0 0 0,0 0-1 0 0,0-1 1 0 0,-1 1 0 0 0,1-1 0 0 0,-1 1 0 0 0,1-1 0 0 0,0 1 0 0 0,-1 0 0 0 0,1-1 0 0 0,0 1 0 0 0,0-1 0 0 0,-1 0-1 0 0,1 1 1 0 0,0 0 0 0 0,0 0 0 0 0,0-1 0 0 0,0 1 0 0 0,-1-1 0 0 0,1 0 0 0 0,0 1 0 0 0,0-1 0 0 0,0 1 0 0 0,0-1-1 0 0,0 1 1 0 0,1-1 0 0 0,-1 0 0 0 0,0 1 0 0 0,0-1 0 0 0,0 1 0 0 0,0-1 0 0 0,1 1 0 0 0,-1 0 0 0 0,0 0 0 0 0,0-1-1 0 0,1 1 1 0 0,-1-1 0 0 0,1 1 0 0 0,0-1 0 0 0,-1-2-19 0 0,1 1 0 0 0,1 0 0 0 0,-1 0 0 0 0,1-1 0 0 0,0 1 0 0 0,0 0 0 0 0,-1 1 0 0 0,1-1 0 0 0,2-2 0 0 0,3 1 6 0 0,0 1 0 0 0,1-1 1 0 0,-1 1-1 0 0,0 0 0 0 0,0 0 0 0 0,1 2 1 0 0,-1-1-1 0 0,1 0 0 0 0,-1 1 0 0 0,1 0 1 0 0,0 1-1 0 0,-1 0 0 0 0,0-1 0 0 0,1 1 1 0 0,0 1-1 0 0,-1 1 0 0 0,8 2 0 0 0,32 7-554 0 0,26-4-5508 0 0,-46-6 2901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8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11354 0 0,'0'0'80'0'0,"1"-1"-1"0"0,-1 1 0 0 0,1-1 0 0 0,0 1 0 0 0,0 0 1 0 0,-1-1-1 0 0,1 1 0 0 0,-1 0 0 0 0,1 0 0 0 0,-1 0 0 0 0,1-1 1 0 0,0 1-1 0 0,0 0 0 0 0,0 0 0 0 0,-1 0 0 0 0,1 0 1 0 0,0 0-1 0 0,0 1 0 0 0,-1-1 0 0 0,1 0 0 0 0,0 0 0 0 0,-1 0 1 0 0,0 1-1 0 0,1-1 0 0 0,0 0 0 0 0,0 1 0 0 0,-1-1 1 0 0,1 1-1 0 0,0-1 0 0 0,-1 1 0 0 0,1-1 0 0 0,-1 0 0 0 0,1 0 1 0 0,-1 1-1 0 0,1 0 0 0 0,19 23 925 0 0,-18-21-942 0 0,11 18 276 0 0,0 0 0 0 0,-1 1 0 0 0,11 35-1 0 0,-6-18-134 0 0,42 98 222 0 0,-56-130-420 0 0,0 0-1 0 0,0-1 1 0 0,-2 1-1 0 0,2 0 0 0 0,-2 0 1 0 0,1 0-1 0 0,-1 1 1 0 0,0-1-1 0 0,-1 0 0 0 0,1 0 1 0 0,-2 1-1 0 0,1-1 1 0 0,-1 0-1 0 0,0 0 1 0 0,-1 1-1 0 0,0-1 0 0 0,0-1 1 0 0,0 2-1 0 0,-1-1 1 0 0,0-1-1 0 0,0 1 0 0 0,-1-1 1 0 0,0 0-1 0 0,1 1 1 0 0,-2-2-1 0 0,1 0 1 0 0,-2 1-1 0 0,-7 7 0 0 0,0 0-1676 0 0,10-10 572 0 0,0 0-1 0 0,0-1 1 0 0,0 1 0 0 0,-1-1 0 0 0,-4 3 0 0 0,-5 0-3620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9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9762 0 0,'33'2'5924'0'0,"-1"3"-4138"0"0,-14-1-1717 0 0,32 0 0 0 0,-38-5-354 0 0,1 0-1 0 0,-1-1 0 0 0,12-3 0 0 0,29-4-8497 0 0,-36 8 6876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9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10082 0 0,'0'0'2139'0'0,"1"10"697"0"0,-2 15-2535 0 0,3 43 490 0 0,10 21-561 0 0,-2-31-209 0 0,-7-44-277 0 0,4 12-934 0 0,3-13-3084 0 0,-2-6 2460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9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3 10722 0 0,'-6'-1'-38'0'0,"5"1"111"0"0,0 0 1 0 0,0-1 0 0 0,0 1-1 0 0,1 0 1 0 0,-1 0 0 0 0,0 0-1 0 0,0 0 1 0 0,0 0-1 0 0,0 0 1 0 0,0 0 0 0 0,0 0-1 0 0,0 0 1 0 0,0 0 0 0 0,0 0-1 0 0,0 1 1 0 0,0-1 0 0 0,0 0-1 0 0,0 1 1 0 0,0-1-1 0 0,0 1 1 0 0,1-1 0 0 0,-1 1-1 0 0,0 0 1 0 0,0-1 0 0 0,0 0-1 0 0,1 1 1 0 0,-1 0 0 0 0,1-1-1 0 0,-1 1 1 0 0,0 0-1 0 0,0 2 1 0 0,-1 0 148 0 0,1 0-1 0 0,-1 1 1 0 0,1-1-1 0 0,-1 0 1 0 0,-1 0 0 0 0,-2 4-1 0 0,-11 15 206 0 0,2 6-88 0 0,6-17-194 0 0,3 0 0 0 0,-1 1 0 0 0,1-1-1 0 0,1 1 1 0 0,-6 17 0 0 0,5-3 15 0 0,0-1-1 0 0,3 0 0 0 0,-1 33 1 0 0,3-49-138 0 0,0 0 0 0 0,1 0 0 0 0,1 0 0 0 0,0 0 0 0 0,-1-1 1 0 0,2 1-1 0 0,0 0 0 0 0,0 0 0 0 0,0-1 0 0 0,2 0 0 0 0,-1 0 1 0 0,9 13-1 0 0,-9-17 37 0 0,30 36-1096 0 0,-30-36 266 0 0,0-1 1 0 0,0 0-1 0 0,0 0 0 0 0,9 4 0 0 0,0 0-2323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20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87 10730 0 0,'4'-1'576'0'0,"-2"0"0"0"0,2 0-1 0 0,0 1 1 0 0,-2 0 0 0 0,2 0-1 0 0,4 0 1 0 0,1 0-155 0 0,87 0 973 0 0,-40 1-5454 0 0,-46 0 868 0 0,-3 2 1255 0 0</inkml:trace>
  <inkml:trace contextRef="#ctx0" brushRef="#br0" timeOffset="1">418 0 8786 0 0,'0'0'5761'0'0,"2"5"-4821"0"0,-1-1-862 0 0,1 1 0 0 0,-1-2 0 0 0,0 1 0 0 0,-1 0-1 0 0,1 0 1 0 0,-1 0 0 0 0,1 0 0 0 0,-1 0 0 0 0,-1 7-1 0 0,-10 38 362 0 0,11-47-429 0 0,-11 69 114 0 0,10-66-87 0 0,0-2 0 0 0,1 2 0 0 0,-1-1 0 0 0,1 1 0 0 0,0 0 0 0 0,0-2 0 0 0,1 6 0 0 0,0-6-270 0 0,-1-1 0 0 0,1 1 0 0 0,-1-2 0 0 0,1 1 0 0 0,0 1 0 0 0,0-1-1 0 0,-1 0 1 0 0,1-1 0 0 0,0 1 0 0 0,0 0 0 0 0,0 0 0 0 0,1 0 0 0 0,-1-1-1 0 0,1 1 1 0 0,2 3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33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6 9642 0 0,'-4'-5'3547'0'0,"3"5"-3405"0"0,1 0-1 0 0,0 0 1 0 0,-1 0 0 0 0,1 0 0 0 0,0 0 0 0 0,-1 0 0 0 0,1 0 0 0 0,0 0 0 0 0,-1 0-1 0 0,1 0 1 0 0,-1 0 0 0 0,-13 7 1244 0 0,-12 18-1322 0 0,26-25-39 0 0,-8 10 13 0 0,0 0-1 0 0,1 1 1 0 0,-1 0 0 0 0,2-1-1 0 0,-8 16 1 0 0,-19 62 103 0 0,27-74-106 0 0,3 1 1 0 0,-1-1-1 0 0,1 1 1 0 0,1 0-1 0 0,1 0 0 0 0,0 0 1 0 0,0 0-1 0 0,4 25 1 0 0,-2-33-24 0 0,0-1 1 0 0,0 2-1 0 0,0-2 1 0 0,1 0 0 0 0,1 1-1 0 0,0-1 1 0 0,-1 0-1 0 0,1 1 1 0 0,0-1 0 0 0,0 0-1 0 0,2-1 1 0 0,-2 0 0 0 0,2 1-1 0 0,0-1 1 0 0,-1 0-1 0 0,1 0 1 0 0,0 0 0 0 0,1-2-1 0 0,-1 2 1 0 0,0-1-1 0 0,9 4 1 0 0,-11-7-11 0 0,3 2 14 0 0,0 0 1 0 0,1 0 0 0 0,-1 0-1 0 0,1-1 1 0 0,0 0 0 0 0,0 0-1 0 0,0 0 1 0 0,1-1-1 0 0,12 0 1 0 0,-16-1-1 0 0,1 0-1 0 0,-1-1 1 0 0,1 0 0 0 0,-1-1 0 0 0,1 1-1 0 0,-2-1 1 0 0,2 0 0 0 0,-1 1-1 0 0,0-1 1 0 0,0-1 0 0 0,0 1 0 0 0,0-1-1 0 0,0 1 1 0 0,-1-1 0 0 0,0-1-1 0 0,1 2 1 0 0,2-7 0 0 0,-5 8 1 0 0,0-1-1 0 0,0 0 1 0 0,-1-1 0 0 0,0 2-1 0 0,0-1 1 0 0,0 0 0 0 0,0 0 0 0 0,1-1-1 0 0,-1 2 1 0 0,-1-1 0 0 0,1 0-1 0 0,0-1 1 0 0,0 1 0 0 0,0 1 0 0 0,-1-1-1 0 0,1 0 1 0 0,-1 0 0 0 0,-1-2 0 0 0,-19-34 166 0 0,19 36-198 0 0,0-1-1 0 0,0-1 0 0 0,-1 2 0 0 0,0 0 1 0 0,1-1-1 0 0,-1 0 0 0 0,-1 1 1 0 0,1 1-1 0 0,0-1 0 0 0,0 0 1 0 0,-1 0-1 0 0,1 0 0 0 0,0 1 0 0 0,0 0 1 0 0,-1 0-1 0 0,0 0 0 0 0,1 0 1 0 0,-1 1-1 0 0,0-1 0 0 0,-6 1 1 0 0,-1 0-363 0 0,2 1 0 0 0,-2 1 1 0 0,0 0-1 0 0,1-1 1 0 0,-19 8-1 0 0,26-8-272 0 0,1 0 1 0 0,-1 0-1 0 0,2 0 1 0 0,-2 0-1 0 0,1 1 0 0 0,-1 0 1 0 0,2-1-1 0 0,-1 0 1 0 0,-3 4-1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20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9082 0 0,'3'4'6283'0'0,"-1"8"-6093"0"0,-1 1 0 0 0,0 0 1 0 0,-1 14-1 0 0,4 33-62 0 0,-2-16 547 0 0,-2-23-2162 0 0,2 0-5665 0 0,-2-17 6672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21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6233 0 0,'9'0'1141'0'0,"1"1"0"0"0,-1 1-1 0 0,1 0 1 0 0,-1-1 0 0 0,0 2 0 0 0,15 5-1 0 0,-12-2-893 0 0,-1-1-1 0 0,0 1 0 0 0,0 0 1 0 0,0 1-1 0 0,-1 0 0 0 0,0 2 0 0 0,17 15 1 0 0,-19-13-153 0 0,0 0 0 0 0,0 0 0 0 0,-2 0 0 0 0,1 0 1 0 0,-1 1-1 0 0,-1 0 0 0 0,0 1 0 0 0,-1-1 0 0 0,-1 1 0 0 0,1 0 1 0 0,-1 0-1 0 0,-2-1 0 0 0,2 26 0 0 0,-3-12-65 0 0,-1-1 1 0 0,-1 1-1 0 0,-1 0 0 0 0,-1-1 0 0 0,-1 1 1 0 0,-11 26-1 0 0,10-36-740 0 0,0 0-1 0 0,-12 17 1 0 0,3-2-4861 0 0,5-11 2888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21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11426 0 0,'0'0'1221'0'0,"6"0"662"0"0,36-4-1285 0 0,-33 4-536 0 0,1-1 0 0 0,-1 1 0 0 0,1-2 0 0 0,17-3 0 0 0,-22 4-421 0 0,0 0 1 0 0,0 0-1 0 0,0 1 0 0 0,1 0 0 0 0,-1 0 1 0 0,1 0-1 0 0,-2 1 0 0 0,2 0 1 0 0,-1 0-1 0 0,8 2 0 0 0,7 2-4822 0 0,-12-4 4695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22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11867 0 0,'0'0'648'0'0,"25"-2"2512"0"0,32-3-1871 0 0,0 0-3795 0 0,-45 5 443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23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0 4777 0 0,'-4'2'8698'0'0,"-5"1"-8666"0"0,-3 5 149 0 0,1-1 0 0 0,-1 1 0 0 0,-15 14 0 0 0,3 0-55 0 0,-1-1 1 0 0,-34 21-1 0 0,51-36-113 0 0,0 0 0 0 0,1 0 1 0 0,0 1-1 0 0,0 0 0 0 0,1 0 1 0 0,-10 14-1 0 0,16-19-12 0 0,-1-1 0 0 0,0 0 0 0 0,0 1 1 0 0,1-2-1 0 0,-1 2 0 0 0,0-1 0 0 0,1 1 0 0 0,-1-1 0 0 0,1 1 0 0 0,0-1 0 0 0,-1 0 0 0 0,1 1 0 0 0,0-1 0 0 0,0 1 1 0 0,0 0-1 0 0,0-1 0 0 0,0 1 0 0 0,0-2 0 0 0,0 2 0 0 0,1 0 0 0 0,-1-1 0 0 0,1 1 0 0 0,-1-1 0 0 0,1 1 0 0 0,-1-2 1 0 0,1 2-1 0 0,0-1 0 0 0,0 1 0 0 0,0-1 0 0 0,-1 0 0 0 0,1 0 0 0 0,1 1 0 0 0,-1-1 3 0 0,22 1-93 0 0,12 0-41 0 0,-19-3 121 0 0,-2 2-1 0 0,2 0 1 0 0,-2 1-1 0 0,19 4 1 0 0,-28-4 7 0 0,0 0 1 0 0,-1-1-1 0 0,1 1 1 0 0,-1 1-1 0 0,1 0 1 0 0,-1-1 0 0 0,1 1-1 0 0,-1 0 1 0 0,-1 1-1 0 0,2-1 1 0 0,-2 1 0 0 0,1-1-1 0 0,-1 1 1 0 0,0 1-1 0 0,0-2 1 0 0,3 8-1 0 0,-3-6 30 0 0,-1-2 0 0 0,0 2 0 0 0,0-1 0 0 0,-2 1 1 0 0,2-1-1 0 0,-1 1 0 0 0,0 0 0 0 0,0-1 0 0 0,-1 1 0 0 0,1-1 0 0 0,-1 1 0 0 0,0 0 0 0 0,-1 0 0 0 0,1-1 0 0 0,-1 1 0 0 0,-2 7 0 0 0,2-10 7 0 0,1 1 0 0 0,-2 0 0 0 0,1-1 0 0 0,-1 0 0 0 0,1 1 0 0 0,-1 0 0 0 0,1-2 0 0 0,-1 2 0 0 0,0-1 0 0 0,0 0 0 0 0,-1 1 0 0 0,2-2 0 0 0,-2 1 0 0 0,1-1 0 0 0,-1 1 0 0 0,1 0 0 0 0,0-1 0 0 0,-1 0 0 0 0,0 0 0 0 0,1 0 0 0 0,-1 0-1 0 0,0 0 1 0 0,0 0 0 0 0,1-1 0 0 0,-2 1 0 0 0,1-1 0 0 0,1 0 0 0 0,-6 0 0 0 0,-17 0 229 0 0,-30-5 0 0 0,45 4-276 0 0,1 0 0 0 0,0-1 0 0 0,0-1-1 0 0,0 0 1 0 0,0 0 0 0 0,-13-7 0 0 0,21 9-124 0 0,-1 0 0 0 0,0 0-1 0 0,0-1 1 0 0,1 1 0 0 0,-1 0 0 0 0,1 0-1 0 0,0 0 1 0 0,0-1 0 0 0,-1 0 0 0 0,1 1-1 0 0,0-1 1 0 0,0 1 0 0 0,0-1-1 0 0,-1-3 1 0 0,-2-16-5397 0 0,3 13 4118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23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 8690 0 0,'19'-1'1586'0'0,"0"0"0"0"0,29-8 0 0 0,-29 5-1682 0 0,0 0-1 0 0,30 0 1 0 0,-18 2-6336 0 0,-25 1 6074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24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68 8234 0 0,'-2'-18'7316'0'0,"2"15"-7180"0"0,-1 0 0 0 0,0 0 0 0 0,0-1-1 0 0,0 1 1 0 0,0 0 0 0 0,0 0-1 0 0,-1 0 1 0 0,0 0 0 0 0,-3-4 0 0 0,4 5-94 0 0,-1 1 0 0 0,0-1 1 0 0,0 1-1 0 0,1-1 0 0 0,-1 1 1 0 0,0 0-1 0 0,0 1 0 0 0,0-1 1 0 0,0 0-1 0 0,1 1 0 0 0,-2-1 1 0 0,1 0-1 0 0,0 1 0 0 0,-1 0 1 0 0,2-1-1 0 0,-1 1 1 0 0,-1 0-1 0 0,1 0 0 0 0,-3 1 1 0 0,-41 6 151 0 0,37-3-190 0 0,-1-1 0 0 0,1 2 0 0 0,0 0 0 0 0,0 1-1 0 0,1-1 1 0 0,-1 2 0 0 0,2-1 0 0 0,-12 11 0 0 0,16-13-19 0 0,1 0 1 0 0,0 0-1 0 0,1 0 0 0 0,0 0 0 0 0,0 0 1 0 0,0 0-1 0 0,0 0 0 0 0,0 1 1 0 0,0 5-1 0 0,1-8 13 0 0,0 2 0 0 0,0-1 0 0 0,1 0 0 0 0,-1 0 0 0 0,1 1 0 0 0,0-1 0 0 0,0 0 0 0 0,0 0 0 0 0,-1 0 0 0 0,1 0 0 0 0,1 0 0 0 0,0 0 0 0 0,0 0 0 0 0,-1 0 0 0 0,1 0 0 0 0,0-2 0 0 0,0 2 0 0 0,1 0 0 0 0,-1-1 0 0 0,0 0 0 0 0,1 0 0 0 0,0 0 0 0 0,3 3 0 0 0,0-2 0 0 0,-2 0 0 0 0,2 0 0 0 0,-1-1 0 0 0,0 0 1 0 0,1 0-1 0 0,-1 0 0 0 0,1 0 0 0 0,-1-2 0 0 0,2 1 1 0 0,-2 0-1 0 0,0 0 0 0 0,13-1 0 0 0,-5-2-101 0 0,1 1 0 0 0,13-5 0 0 0,-23 5 81 0 0,0-1 0 0 0,0 1 0 0 0,0 0 0 0 0,-1-1-1 0 0,2 0 1 0 0,-3 0 0 0 0,2 0 0 0 0,0 0 0 0 0,-1 0 0 0 0,0-1-1 0 0,3-3 1 0 0,18-18-47 0 0,-19 21 75 0 0,-1-2-1 0 0,1 1 0 0 0,-1-1 0 0 0,0 0 1 0 0,-1 1-1 0 0,1-2 0 0 0,0 1 1 0 0,2-7-1 0 0,-6 12-4 0 0,0 0 0 0 0,0 0 0 0 0,0 0 0 0 0,0 0 0 0 0,0 0 0 0 0,0 0 0 0 0,0 0 0 0 0,0 0 0 0 0,0 1-1 0 0,0-1 1 0 0,0 0 0 0 0,0 0 0 0 0,0 0 0 0 0,0 0 0 0 0,1 0 0 0 0,-1 0 0 0 0,0 0 0 0 0,0 0 0 0 0,0 0 0 0 0,0 0 0 0 0,0 0 0 0 0,0 0 0 0 0,0 0 0 0 0,0 0 0 0 0,0 0 0 0 0,0 0-1 0 0,1 0 1 0 0,-1 0 0 0 0,0 0 0 0 0,0 0 0 0 0,0 0 0 0 0,0 0 0 0 0,0 0 0 0 0,0 0 0 0 0,0 0 0 0 0,0 0 0 0 0,0 0 0 0 0,1 0 0 0 0,-1 0 0 0 0,0 0 0 0 0,0 0 0 0 0,0 0 0 0 0,0 0 0 0 0,0 0-1 0 0,0 0 1 0 0,0 0 0 0 0,0 0 0 0 0,0 0 0 0 0,0 0 0 0 0,0 0 0 0 0,0-1 0 0 0,0 1 0 0 0,1 0 0 0 0,-1 0 0 0 0,0 0 0 0 0,0 0 0 0 0,0 0 0 0 0,0 0 0 0 0,0 0 0 0 0,0 0 0 0 0,0 0 0 0 0,0 0-1 0 0,0-1 1 0 0,0 1 0 0 0,0 0 0 0 0,0 0 0 0 0,0 0 0 0 0,2 11 104 0 0,1 16 71 0 0,-3 257 346 0 0,0-280-1293 0 0,2 13 2157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24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11042 0 0,'30'-6'4137'0'0,"18"5"-2641"0"0,-4-1-1163 0 0,168-19-7 0 0,-182 21-798 0 0,-9 2-2793 0 0,-18-2 2321 0 0,3 1-1651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25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0 8026 0 0,'-5'1'4671'0'0,"5"0"-4560"0"0,-5 9 1186 0 0,-2 12-866 0 0,5 2 86 0 0,-1 30-1 0 0,3-30-368 0 0,-6 33 0 0 0,5-40-43 0 0,-2-1 0 0 0,1 26 0 0 0,3-37-329 0 0,-1 2-1 0 0,1-1 0 0 0,0 0 1 0 0,2 6-1 0 0,-2-8-255 0 0,0-2 0 0 0,0 1 0 0 0,1 0 0 0 0,0 0 0 0 0,-1-1 0 0 0,0 1 0 0 0,1 0 0 0 0,0-1 0 0 0,3 3 0 0 0,2 2-975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25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1 8858 0 0,'0'0'6464'0'0,"-4"2"-5640"0"0,0 1-745 0 0,1-1-1 0 0,-1 2 1 0 0,1-1-1 0 0,0 0 1 0 0,0 1-1 0 0,0 0 1 0 0,-4 6 0 0 0,-19 37 194 0 0,12-18-173 0 0,-9 11 3 0 0,2 1 1 0 0,-19 60-1 0 0,35-89-51 0 0,2 1 0 0 0,1-2 0 0 0,0 2-1 0 0,0 0 1 0 0,1 0 0 0 0,1-1 0 0 0,0 1-1 0 0,1 0 1 0 0,0-1 0 0 0,6 25-1 0 0,-5-29-152 0 0,1 0 0 0 0,0-1 0 0 0,0 1 0 0 0,1 0 0 0 0,0-1 0 0 0,0 0 0 0 0,8 10 0 0 0,-7-11-336 0 0,0-1-1 0 0,-1 0 1 0 0,2-1 0 0 0,-1 1-1 0 0,0-1 1 0 0,1-1 0 0 0,-1 1-1 0 0,1 0 1 0 0,0-2-1 0 0,8 5 1 0 0,-2-3-2129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33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4601 0 0,'12'2'8460'0'0,"5"4"-5777"0"0,-14-4-2763 0 0,0 0 1 0 0,1-1-1 0 0,-1 0 0 0 0,0 0 0 0 0,1 0 1 0 0,7 1-1 0 0,22-2 316 0 0,2-1 1 0 0,47-8-1 0 0,-65 7-174 0 0,-15 2-93 0 0,26-8-4382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25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4217 0 0,'0'0'5866'0'0,"10"0"-1379"0"0,131-5-2924 0 0,-43-4-7034 0 0,-81 7 3939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26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6321 0 0,'0'14'8015'0'0,"6"14"-6900"0"0,-6-24-1037 0 0,1 1-1 0 0,-1-1 0 0 0,0 0 0 0 0,0 1 1 0 0,0-1-1 0 0,0 1 0 0 0,-2 5 0 0 0,-1 20 209 0 0,6 123 228 0 0,-2-145-843 0 0,0 18 442 0 0,0-10-5670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26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35 9610 0 0,'0'0'1299'0'0,"9"-6"1770"0"0,-3 3-2890 0 0,1-2 0 0 0,-1 2 0 0 0,1 0 0 0 0,0 0 0 0 0,0 0 0 0 0,0 0 0 0 0,0 2 0 0 0,11-3 0 0 0,-16 4-115 0 0,0 0 0 0 0,1 0 0 0 0,0 0 1 0 0,-1 0-1 0 0,0 0 0 0 0,0 0 0 0 0,1 1 1 0 0,0-1-1 0 0,-2 1 0 0 0,2 0 0 0 0,-1-1 1 0 0,1 1-1 0 0,-2 0 0 0 0,1 0 0 0 0,1 0 0 0 0,-1 0 1 0 0,0 1-1 0 0,3 3 0 0 0,-4-4-15 0 0,1 1 0 0 0,-1 0 1 0 0,0 0-1 0 0,-1 0 0 0 0,1 0 0 0 0,0 0 0 0 0,-1 0 0 0 0,1 1 0 0 0,0-2 1 0 0,-1 2-1 0 0,0-1 0 0 0,1 1 0 0 0,-1-1 0 0 0,0 0 0 0 0,0 0 0 0 0,-1 1 1 0 0,1-1-1 0 0,0 0 0 0 0,-1 0 0 0 0,-1 4 0 0 0,1 0-6 0 0,-1 1-1 0 0,0 0 1 0 0,-1 0-1 0 0,0-1 0 0 0,0 1 1 0 0,-1 0-1 0 0,1-1 1 0 0,-1 0-1 0 0,-1 0 1 0 0,1-1-1 0 0,-1 1 1 0 0,0-1-1 0 0,-1 0 1 0 0,1 0-1 0 0,0 0 1 0 0,-1-1-1 0 0,0 0 1 0 0,-8 3-1 0 0,-1 3-39 0 0,7-5 16 0 0,-1-1-1 0 0,2 1 1 0 0,-12 9-1 0 0,19-13-68 0 0,16 0-1065 0 0,-3-2 831 0 0,0-1 144 0 0,-1 2 0 0 0,19 0 0 0 0,-27 0 127 0 0,0 1-1 0 0,-1-1 0 0 0,0 1 0 0 0,1 0 0 0 0,-1 1 0 0 0,1-1 0 0 0,0 0 0 0 0,-2 1 1 0 0,2-1-1 0 0,-1 1 0 0 0,0 0 0 0 0,0 1 0 0 0,3 1 0 0 0,3 5-44 0 0,0 0 0 0 0,0 0 0 0 0,-2 1 0 0 0,1 0-1 0 0,7 13 1 0 0,-14-20 67 0 0,1 0 0 0 0,0 0 0 0 0,-1 0 1 0 0,0 0-1 0 0,0 0 0 0 0,0 0 0 0 0,0 1 0 0 0,-1-1 0 0 0,0 0 0 0 0,0 1 0 0 0,0 3 0 0 0,0-5 19 0 0,0 0-1 0 0,0 0 1 0 0,-1 0-1 0 0,1 0 0 0 0,-1 0 1 0 0,0 0-1 0 0,0-1 0 0 0,0 1 1 0 0,0 0-1 0 0,-1 0 0 0 0,1 0 1 0 0,0-1-1 0 0,0 0 0 0 0,0 1 1 0 0,-1-1-1 0 0,0 1 1 0 0,1-1-1 0 0,-1 0 0 0 0,1 1 1 0 0,-3-1-1 0 0,-2 2 85 0 0,1 1 0 0 0,-1-2-1 0 0,0 0 1 0 0,0 0 0 0 0,0 0 0 0 0,0 0 0 0 0,0 0 0 0 0,-11-1-1 0 0,-3 0 102 0 0,-27-2 0 0 0,7 0-225 0 0,23-3-269 0 0,17 4 127 0 0,-1 1 1 0 0,1-1-1 0 0,0-1 1 0 0,-1 1-1 0 0,1 0 1 0 0,-1 0-1 0 0,1 0 0 0 0,0 0 1 0 0,-1 0-1 0 0,1 0 1 0 0,0 0-1 0 0,0 0 1 0 0,0-1-1 0 0,-1 1 1 0 0,-3-8-3840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26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10658 0 0,'5'3'424'0'0,"1"-1"0"0"0,-1 1 0 0 0,0 1 0 0 0,0-1-1 0 0,0 0 1 0 0,-1 1 0 0 0,1 0 0 0 0,-1 0 0 0 0,0 0-1 0 0,5 8 1 0 0,6 5-77 0 0,7 4-14 0 0,-3-3-78 0 0,-1-1 0 0 0,-2 2 0 0 0,0 0-1 0 0,19 31 1 0 0,39 96 319 0 0,-64-122-525 0 0,-2-1 1 0 0,0 2-1 0 0,-2-1 0 0 0,5 38 1 0 0,-8-38 29 0 0,-2-1 1 0 0,0 1 0 0 0,-2 25 0 0 0,-1-36-304 0 0,0 1 0 0 0,-1-1-1 0 0,0-1 1 0 0,-1 2 0 0 0,-1-2-1 0 0,0 1 1 0 0,-7 12 0 0 0,-1-1-1940 0 0,-4 2 855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27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21 9282 0 0,'-2'-2'4653'0'0,"2"2"-4552"0"0,14-4 893 0 0,21-2-797 0 0,62 3 606 0 0,-16 1-1899 0 0,-28-2-5680 0 0,-45 4 5059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27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8042 0 0,'3'1'2419'0'0,"47"8"2422"0"0,77-14-4198 0 0,-42-3-7569 0 0,-62 6 2444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28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1 8954 0 0,'-1'1'240'0'0,"0"1"1"0"0,0-1-1 0 0,0 0 0 0 0,0 1 0 0 0,0-1 1 0 0,1 1-1 0 0,0 0 0 0 0,-1 0 1 0 0,1-1-1 0 0,0 0 0 0 0,-1 1 1 0 0,1 0-1 0 0,0 0 0 0 0,0-1 1 0 0,0 2-1 0 0,-5 22 174 0 0,-17 25 118 0 0,-12 33 129 0 0,15-36-401 0 0,-5 13-148 0 0,16-41-42 0 0,7-17-55 0 0,0 0-1 0 0,-1 0 1 0 0,2 0 0 0 0,-1-1-1 0 0,0 1 1 0 0,1 0 0 0 0,-1 0 0 0 0,0 1-1 0 0,1-2 1 0 0,-1 1 0 0 0,1 0-1 0 0,0 1 1 0 0,0-1 0 0 0,0-1-1 0 0,0 2 1 0 0,0-1 0 0 0,0 0 0 0 0,1 2-1 0 0,0-3 36 0 0,1 0 1 0 0,-1 0-1 0 0,-1 0 0 0 0,1 0 0 0 0,0-1 0 0 0,1 1 0 0 0,-1 0 1 0 0,0-1-1 0 0,1 1 0 0 0,-1-1 0 0 0,0 0 0 0 0,0 0 1 0 0,0 0-1 0 0,1 0 0 0 0,2 0 0 0 0,-2 0 19 0 0,6 1-47 0 0,1-1 0 0 0,-1 0-1 0 0,0 0 1 0 0,1-1 0 0 0,-1 0-1 0 0,0 0 1 0 0,13-6-1 0 0,17-1-14 0 0,31-3 22 0 0,62-5-42 0 0,-124 15-299 0 0,1 1-1 0 0,-2 0 0 0 0,1 1 1 0 0,1-1-1 0 0,-1 1 1 0 0,-1 1-1 0 0,1 0 0 0 0,8 2 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28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9562 0 0,'0'0'3678'0'0,"-1"2"-3174"0"0,-6 123 1567 0 0,5-71-1773 0 0,-13 92-1 0 0,15-145-378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29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6 10746 0 0,'-4'-3'5403'0'0,"0"2"-5665"0"0,2 1 290 0 0,0-1 1 0 0,0 1-1 0 0,0 0 0 0 0,1-1 0 0 0,-1 1 0 0 0,0 0 0 0 0,0 0 0 0 0,-1 0 0 0 0,2 1 0 0 0,-1-1 0 0 0,0 0 0 0 0,0 1 0 0 0,0 0 0 0 0,0-1 0 0 0,1 1 0 0 0,-1 0 0 0 0,0-1 0 0 0,1 1 1 0 0,-1 0-1 0 0,1 0 0 0 0,-1 0 0 0 0,1 1 0 0 0,-1-1 0 0 0,-2 2 0 0 0,-13 15 154 0 0,2-1 1 0 0,-1 1 0 0 0,-23 37-1 0 0,34-46-167 0 0,-1 1 0 0 0,2 0-1 0 0,-1 0 1 0 0,2 0 0 0 0,0 1 0 0 0,-1 0-1 0 0,2-1 1 0 0,1 2 0 0 0,-1-1-1 0 0,1 16 1 0 0,0-18-5 0 0,2 0-1 0 0,0 0 1 0 0,0 0-1 0 0,0 0 0 0 0,0 1 1 0 0,2-2-1 0 0,0 1 1 0 0,5 13-1 0 0,-5-17-4 0 0,0 0-1 0 0,0 0 0 0 0,0 0 0 0 0,0-1 1 0 0,1 0-1 0 0,1 0 0 0 0,-2 0 0 0 0,2 0 1 0 0,-1-1-1 0 0,1 1 0 0 0,-1-1 0 0 0,1 0 1 0 0,0 0-1 0 0,0 0 0 0 0,7 1 0 0 0,3 2 17 0 0,2 1-1 0 0,17 3 0 0 0,-29-9-24 0 0,1 0 1 0 0,-1 0-1 0 0,1-1 0 0 0,-1 0 1 0 0,1 0-1 0 0,-1 0 0 0 0,1-1 1 0 0,0 0-1 0 0,-1 0 0 0 0,10-3 0 0 0,7-2-64 0 0,-18 5 46 0 0,1 0 0 0 0,-2-1 0 0 0,2 1 0 0 0,-1-1 0 0 0,1 1-1 0 0,-1-2 1 0 0,7-3 0 0 0,2-3 54 0 0,6-3 83 0 0,-19 12-112 0 0,1-1 0 0 0,-1 1 0 0 0,0-1 0 0 0,1 0-1 0 0,-1 1 1 0 0,0-1 0 0 0,1 1 0 0 0,-1-1 0 0 0,0 0 0 0 0,0 1 0 0 0,0-1 0 0 0,0 1 0 0 0,0-1 0 0 0,0 1-1 0 0,0 0 1 0 0,0-1 0 0 0,0 0 0 0 0,0 1 0 0 0,0-1 0 0 0,0 0 0 0 0,0 1 0 0 0,0-1 0 0 0,-1 0 0 0 0,1 1-1 0 0,0-1 1 0 0,0 1 0 0 0,-1-1 0 0 0,1 1 0 0 0,0-1 0 0 0,-1 0 0 0 0,1 1 0 0 0,-1 0 0 0 0,0-1-1 0 0,-10-14 146 0 0,10 12-144 0 0,-1 1-1 0 0,-1-1 0 0 0,1 0 1 0 0,0 1-1 0 0,0-1 0 0 0,-1 0 1 0 0,0 1-1 0 0,1 0 0 0 0,-1 0 1 0 0,0 0-1 0 0,0 0 0 0 0,0 0 1 0 0,0 0-1 0 0,-1 2 0 0 0,1-2 1 0 0,0 1-1 0 0,-6-2 0 0 0,-5 1-53 0 0,2 0 0 0 0,-2 2-1 0 0,0-1 1 0 0,1 1-1 0 0,0 1 1 0 0,-16 1-1 0 0,-2 4-2779 0 0,-45 14 0 0 0,57-12-2602 0 0,14-4 4936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29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9 165 5065 0 0,'-8'13'5376'0'0,"8"-12"-5339"0"0,0-1 1 0 0,0 0-1 0 0,0 0 1 0 0,0 0-1 0 0,0 0 1 0 0,0 1-1 0 0,0-1 1 0 0,0 0-1 0 0,0 0 1 0 0,0 0-1 0 0,0 0 1 0 0,0 0-1 0 0,0 1 0 0 0,0-1 1 0 0,0 0-1 0 0,0 0 1 0 0,0 0-1 0 0,0 0 1 0 0,0 1-1 0 0,0-1 1 0 0,0 0-1 0 0,0 0 1 0 0,0 0-1 0 0,0 0 1 0 0,0 0-1 0 0,0 1 1 0 0,1-1-1 0 0,-1 0 1 0 0,0 0-1 0 0,0 0 0 0 0,0 0 1 0 0,0 0-1 0 0,0 0 1 0 0,0 0-1 0 0,1 0 1 0 0,-1 0-1 0 0,0 0 1 0 0,0 0-1 0 0,0 0 1 0 0,0 0-1 0 0,1 0 1 0 0,-1 0-1 0 0,0 0 1 0 0,0 0-1 0 0,0 0 0 0 0,0 0 1 0 0,1 0-1 0 0,-1 0 1 0 0,0 0-1 0 0,0 0 1 0 0,0 0-1 0 0,5 2 134 0 0,1 0 1 0 0,-1-1-1 0 0,0 1 0 0 0,1-1 0 0 0,-1 0 0 0 0,1-1 0 0 0,0 0 1 0 0,10 0-1 0 0,52-11 632 0 0,-16 2-481 0 0,332-43 963 0 0,-228 29-1100 0 0,152-29 62 0 0,-80 13-33 0 0,-169 34-560 0 0,-58 5 196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34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 8818 0 0,'-5'1'6483'0'0,"4"1"-6435"0"0,0-1 0 0 0,1 0 0 0 0,0 0 1 0 0,-1 1-1 0 0,0-1 0 0 0,1 1 1 0 0,-1-1-1 0 0,1 1 0 0 0,-1-1 0 0 0,1 0 1 0 0,0 1-1 0 0,-1-1 0 0 0,1 1 0 0 0,0 0 1 0 0,0-1-1 0 0,0 2 0 0 0,5 34 343 0 0,0-3-121 0 0,-11 95 250 0 0,7-63-297 0 0,0-59-384 0 0,0 1-1 0 0,0-1 1 0 0,1 0-1 0 0,0 0 0 0 0,0 1 1 0 0,6 11-1 0 0,-8-19-42 0 0,1 1-1 0 0,-1 0 0 0 0,1-1 1 0 0,-1 0-1 0 0,1 0 0 0 0,-1 1 1 0 0,0-1-1 0 0,1 0 0 0 0,-1 1 1 0 0,1-1-1 0 0,0 1 0 0 0,0-1 1 0 0,-1 0-1 0 0,1 0 0 0 0,0 0 1 0 0,0 1-1 0 0,-1-1 1 0 0,1 0-1 0 0,0 0 0 0 0,-1 0 1 0 0,2 0-1 0 0,-1 0-410 0 0,7-1-932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30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0 219 9194 0 0,'0'0'2067'0'0,"20"-4"-1561"0"0,136-24 1898 0 0,108-19-1063 0 0,-110 21-847 0 0,103-6-119 0 0,-190 24-370 0 0,443-58 349 0 0,-486 63-294 0 0,-12 2 13 0 0,1-1-1 0 0,-2 1 1 0 0,2 0-1 0 0,14 2 0 0 0,-17 5-182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2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1756 0 0,'0'0'10268'0'0,"1"0"-10232"0"0,0 0 0 0 0,-1 1-1 0 0,1-1 1 0 0,-1 1-1 0 0,1-1 1 0 0,0 1-1 0 0,-1-1 1 0 0,1 1 0 0 0,-1-1-1 0 0,1 1 1 0 0,-1-1-1 0 0,1 1 1 0 0,-1 0-1 0 0,1-1 1 0 0,-1 1 0 0 0,0 0-1 0 0,1-1 1 0 0,-1 1-1 0 0,0 0 1 0 0,0 0-1 0 0,0-1 1 0 0,1 1-1 0 0,-1 0 1 0 0,0 0 0 0 0,0 1-1 0 0,-7 13 282 0 0,-4 12 238 0 0,-2-1 0 0 0,-17 28 0 0 0,-22 41 401 0 0,52-95-934 0 0,-1 1 1 0 0,1-1 0 0 0,-1 0-1 0 0,1 1 1 0 0,0-1-1 0 0,-1 1 1 0 0,1-1-1 0 0,0 1 1 0 0,-1-1 0 0 0,1 1-1 0 0,0-1 1 0 0,0 1-1 0 0,0-1 1 0 0,-1 1-1 0 0,1-1 1 0 0,0 1 0 0 0,0 0-1 0 0,0-1 1 0 0,0 1-1 0 0,0-1 1 0 0,0 1-1 0 0,0 0 1 0 0,0-1 0 0 0,0 1-1 0 0,0-1 1 0 0,0 1-1 0 0,1-1 1 0 0,-1 1 0 0 0,0-1-1 0 0,0 1 1 0 0,0-1-1 0 0,1 1 1 0 0,-1-1-1 0 0,1 1 1 0 0,21 7 415 0 0,45-8-117 0 0,-52-1-231 0 0,4 1-95 0 0,-10-1 9 0 0,-1 1 0 0 0,0 0 0 0 0,0 0 0 0 0,0 1 0 0 0,0 0 0 0 0,0 1-1 0 0,11 3 1 0 0,28 7-79 0 0,-45-10-50 0 0,1-1 0 0 0,-1 0 0 0 0,1 0 0 0 0,-1 0 0 0 0,1-1 1 0 0,-1 1-1 0 0,1 0 0 0 0,0-1 0 0 0,-1 0 0 0 0,6 0 0 0 0,2-4-4422 0 0,-17-9-4281 0 0,5 10 7632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2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1440 0 0,'0'0'144'0'0,"0"0"0"0"0,0 0 0 0 0,0 0 0 0 0,1 0 0 0 0,-1 0 1 0 0,0 0-1 0 0,0 0 0 0 0,1 0 0 0 0,-1 0 0 0 0,0 0 0 0 0,0 0 0 0 0,1 0 0 0 0,-1 0 0 0 0,0 0 0 0 0,0 0 0 0 0,1 0 0 0 0,-1 0 0 0 0,0 1 0 0 0,0-1 0 0 0,0 0 1 0 0,1 0-1 0 0,-1 0 0 0 0,0 0 0 0 0,0 0 0 0 0,0 1 0 0 0,1-1 0 0 0,-1 0 0 0 0,0 0 0 0 0,0 0 0 0 0,0 0 0 0 0,0 1 0 0 0,0-1 0 0 0,1 0 0 0 0,-1 0 0 0 0,0 1 0 0 0,0-1 1 0 0,0 0-1 0 0,0 0 0 0 0,0 0 0 0 0,0 1 0 0 0,0-1 0 0 0,0 18 2483 0 0,-12 26 506 0 0,-13 63-1569 0 0,21-97-1388 0 0,0 26 689 0 0,4-35-910 0 0,0-1-1 0 0,0 1 1 0 0,0 0-1 0 0,0-1 0 0 0,0 1 1 0 0,0 0-1 0 0,0-1 1 0 0,-1 1-1 0 0,1 0 1 0 0,0-1-1 0 0,0 1 1 0 0,0 0-1 0 0,-1-1 1 0 0,1 1-1 0 0,0-1 1 0 0,-1 1-1 0 0,1 0 1 0 0,-1-1-1 0 0,1 1 0 0 0,0-1 1 0 0,-1 1-1 0 0,1-1 1 0 0,-1 0-1 0 0,1 1 1 0 0,-1-1-1 0 0,0 1 1 0 0,1-1-1 0 0,-1 0 1 0 0,1 1-1 0 0,-1-1 1 0 0,0 0-1 0 0,1 0 1 0 0,-1 0-1 0 0,0 1 0 0 0,0-1 1 0 0,-1-6-3967 0 0,18-8-1156 0 0,0 5 3700 0 0,-2 0 75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2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93 1404 0 0,'1'-10'7254'0'0,"0"-10"-2969"0"0,-1 18-4133 0 0,-1 1 1 0 0,1-1 0 0 0,-1 1 0 0 0,0-1 0 0 0,0 1 0 0 0,0 0 0 0 0,0-1 0 0 0,0 1 0 0 0,0 0 0 0 0,0 0 0 0 0,0 0 0 0 0,0 0-1 0 0,-1 0 1 0 0,1 0 0 0 0,0 0 0 0 0,-1 0 0 0 0,1 0 0 0 0,-1 1 0 0 0,1-1 0 0 0,-1 0 0 0 0,1 1 0 0 0,-1-1 0 0 0,-1 1 0 0 0,-36-3 1526 0 0,38 3-1481 0 0,-5 3-11 0 0,-4 2-72 0 0,0 0 1 0 0,0 0-1 0 0,1 1 1 0 0,-16 13-1 0 0,22-16-86 0 0,0 0-1 0 0,0 0 0 0 0,0 0 0 0 0,0 0 0 0 0,1 0 1 0 0,0 0-1 0 0,-1 1 0 0 0,1-1 0 0 0,1 1 1 0 0,-1 0-1 0 0,0-1 0 0 0,1 1 0 0 0,0 0 1 0 0,0 0-1 0 0,0 0 0 0 0,0 0 0 0 0,0 7 0 0 0,1-9 3 0 0,2 23-114 0 0,2-20 84 0 0,0 1 0 0 0,0 0 1 0 0,0-1-1 0 0,1 1 0 0 0,0-1 0 0 0,0-1 0 0 0,0 1 1 0 0,0-1-1 0 0,1 1 0 0 0,0-2 0 0 0,-1 1 1 0 0,2-1-1 0 0,-1 1 0 0 0,0-2 0 0 0,1 1 1 0 0,-1-1-1 0 0,1 0 0 0 0,0 0 0 0 0,-1-1 1 0 0,14 2-1 0 0,-19-3-7 0 0,1 0-10 0 0,0 0 18 0 0,1 0 0 0 0,-1 0 0 0 0,1 0 0 0 0,-1 0 1 0 0,1 0-1 0 0,-1 0 0 0 0,1-1 0 0 0,-1 1 0 0 0,1-1 0 0 0,-1 1 0 0 0,1-1 1 0 0,-1 0-1 0 0,0 0 0 0 0,1 0 0 0 0,-1-1 0 0 0,0 1 0 0 0,0 0 0 0 0,0-1 1 0 0,0 1-1 0 0,0-1 0 0 0,0 0 0 0 0,-1 0 0 0 0,1 1 0 0 0,0-1 0 0 0,-1 0 1 0 0,0-1-1 0 0,1 1 0 0 0,-1 0 0 0 0,0 0 0 0 0,0-1 0 0 0,0 1 0 0 0,0 0 1 0 0,-1-1-1 0 0,1 1 0 0 0,-1-1 0 0 0,1 1 0 0 0,-1-1 0 0 0,0-3 1 0 0,0-4-10 0 0,-1-1-1 0 0,0 1 1 0 0,-1 0 0 0 0,0 0 0 0 0,-1 0 0 0 0,0 0 0 0 0,-7-13 0 0 0,6 11-358 0 0,-1 1-1 0 0,-1 0 0 0 0,-11-16 1 0 0,14 22-402 0 0,0 2 0 0 0,-1-1 0 0 0,0 0 0 0 0,0 1 0 0 0,0-1 0 0 0,0 1 0 0 0,0 0 0 0 0,-1 1 0 0 0,1-1 0 0 0,-1 1 0 0 0,-5-2 0 0 0,-4 3-4917 0 0,4 1 4441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3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2580 0 0,'0'0'7520'0'0,"-5"0"-7043"0"0,3 1-410 0 0,-1 0 0 0 0,1 0-1 0 0,0 0 1 0 0,0 0 0 0 0,0 1 0 0 0,0-1 0 0 0,0 1-1 0 0,0-1 1 0 0,0 1 0 0 0,0 0 0 0 0,0 0 0 0 0,1-1-1 0 0,-1 1 1 0 0,1 0 0 0 0,-1 1 0 0 0,1-1 0 0 0,0 0-1 0 0,0 0 1 0 0,0 1 0 0 0,0-1 0 0 0,0 0 0 0 0,0 1-1 0 0,1-1 1 0 0,-1 1 0 0 0,1-1 0 0 0,0 1 0 0 0,0-1-1 0 0,0 1 1 0 0,0-1 0 0 0,0 4 0 0 0,-1 5 126 0 0,-1 1 0 0 0,-1-1 1 0 0,0 0-1 0 0,-1 0 0 0 0,-9 19 0 0 0,-3 11 429 0 0,16-40-600 0 0,0 0-1 0 0,-1 0 1 0 0,1 0-1 0 0,0 0 1 0 0,0 0-1 0 0,0 0 1 0 0,0 0-1 0 0,0 0 1 0 0,0 0-1 0 0,0 0 1 0 0,0 0-1 0 0,0 0 1 0 0,0 0-1 0 0,0 0 1 0 0,0 0-1 0 0,1 0 0 0 0,-1 0 1 0 0,1 0-1 0 0,-1 0 1 0 0,0 0-1 0 0,1-1 1 0 0,-1 1-1 0 0,1 0 1 0 0,0 0-1 0 0,-1 0 1 0 0,1-1-1 0 0,0 1 1 0 0,0 0-1 0 0,2 1-3 0 0,0 0-1 0 0,0-1 1 0 0,-1 1-1 0 0,1-1 1 0 0,0 0-1 0 0,0 0 1 0 0,0 0-1 0 0,0-1 1 0 0,6 2-1 0 0,13-1-28 0 0,0 0 0 0 0,29-3 0 0 0,-24 1 193 0 0,149-8-1897 0 0,-174 9 1333 0 0,-1 0-184 0 0,0 0 1 0 0,1 0 0 0 0,-1-1 0 0 0,0 1 0 0 0,0 0 0 0 0,0-1 0 0 0,0 1 0 0 0,0-1-1 0 0,0 1 1 0 0,0-1 0 0 0,0 1 0 0 0,0-1 0 0 0,0 0 0 0 0,-1 1 0 0 0,1-1 0 0 0,0 0 0 0 0,0 0-1 0 0,-1 0 1 0 0,2-1 0 0 0,1-1 1209 0 0,-2-2-1836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3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 1908 0 0,'-12'-6'5034'0'0,"8"18"-2248"0"0,2 1-2284 0 0,-6 39 1491 0 0,-3 12-1295 0 0,7-48-539 0 0,1-1 1 0 0,0 1 0 0 0,1-1 0 0 0,1 1-1 0 0,1 28 1 0 0,0-32-316 0 0,0-10-111 0 0,0-2 240 0 0,1 0-1 0 0,-1 0 1 0 0,0 1-1 0 0,0-1 1 0 0,0 0 0 0 0,1 1-1 0 0,-1-1 1 0 0,0 0 0 0 0,0 1-1 0 0,0-1 1 0 0,0 0 0 0 0,0 1-1 0 0,0-1 1 0 0,0 0-1 0 0,0 1 1 0 0,0-1 0 0 0,0 0-1 0 0,0 1 1 0 0,0-1 0 0 0,0 0-1 0 0,0 1 1 0 0,0-1-1 0 0,0 0 1 0 0,0 1 0 0 0,-1-1-1 0 0,1 0 1 0 0,0 0 0 0 0,0 1-1 0 0,0-1 1 0 0,0 0 0 0 0,-1 1-1 0 0,1-1 1 0 0,0 0-1 0 0,0 0 1 0 0,-1 1 0 0 0,1-1-1 0 0,0 0 1 0 0,0 0 0 0 0,-1 0-1 0 0,1 1 1 0 0,-4 7-1300 0 0,13-12-2778 0 0,2-8 13 0 0,-5 7 2790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3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36 1508 0 0,'2'-12'4583'0'0,"-1"3"-1646"0"0,-19 4-1289 0 0,8 4-1304 0 0,0 0 0 0 0,0 1 0 0 0,0 0 0 0 0,-1 1 0 0 0,1 0 0 0 0,0 1 0 0 0,0 0 0 0 0,-10 4 0 0 0,14-4-293 0 0,0 0 0 0 0,1 0 0 0 0,0 0 0 0 0,-1 1 0 0 0,1-1 0 0 0,0 2 0 0 0,0-1 0 0 0,0 0 0 0 0,1 1 0 0 0,-1 0 0 0 0,1 0 0 0 0,0 0 1 0 0,0 0-1 0 0,0 1 0 0 0,-6 9 0 0 0,5-3 1 0 0,3-8-10 0 0,0 0-1 0 0,1 0 1 0 0,0 0-1 0 0,-1 0 0 0 0,1 0 1 0 0,0 1-1 0 0,1-1 1 0 0,-1 0-1 0 0,0 0 1 0 0,1 7-1 0 0,0-9 19 0 0,4 15 146 0 0,1-10-205 0 0,0 1-1 0 0,1 0 0 0 0,-1-1 1 0 0,2 0-1 0 0,-1-1 0 0 0,1 1 0 0 0,-1-1 1 0 0,2 0-1 0 0,-1-1 0 0 0,0 0 1 0 0,1 0-1 0 0,0 0 0 0 0,0-1 0 0 0,0 0 1 0 0,0-1-1 0 0,0 0 0 0 0,1 0 1 0 0,-1-1-1 0 0,1 0 0 0 0,10 0 0 0 0,-7-1 8 0 0,0 0 0 0 0,-1-2 0 0 0,1 1 0 0 0,0-1 0 0 0,22-8 0 0 0,-30 9-5 0 0,-1 0 0 0 0,1 0 1 0 0,0-1-1 0 0,-1 1 0 0 0,1-1 0 0 0,-1 0 0 0 0,0 0 0 0 0,0 0 0 0 0,0-1 0 0 0,0 1 0 0 0,0-1 1 0 0,0 0-1 0 0,0 0 0 0 0,-1 0 0 0 0,1 0 0 0 0,-1 0 0 0 0,0 0 0 0 0,0-1 0 0 0,0 1 0 0 0,-1-1 1 0 0,1 1-1 0 0,0-5 0 0 0,-1 5-5 0 0,-1 0 0 0 0,0-1 0 0 0,0 1 0 0 0,0 0 0 0 0,0 0 0 0 0,-1-1 0 0 0,1 1 0 0 0,-1 0 0 0 0,0 0 0 0 0,0 0 0 0 0,0 0 0 0 0,0 0 0 0 0,-1 0 0 0 0,1 0-1 0 0,-1 0 1 0 0,0 1 0 0 0,1-1 0 0 0,-1 1 0 0 0,0-1 0 0 0,-1 1 0 0 0,-3-4 0 0 0,-6-5-180 0 0,-1 1 0 0 0,-1 1 0 0 0,-18-11 1 0 0,-19-14-6766 0 0,48 29 2595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3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1600 0 0,'6'1'2161'0'0,"18"3"3544"0"0,13-2-2613 0 0,-36-2-2695 0 0,43 0 1205 0 0,-34 0-1482 0 0,66 0 1256 0 0,-27 0-3373 0 0,-48 0 1348 0 0,4-8-1207 0 0,-5 8 1776 0 0,0 0 0 0 0,0-1 0 0 0,0 1 0 0 0,0 0 0 0 0,1 0 0 0 0,-1 0 0 0 0,0 0 0 0 0,0-1 0 0 0,0 1 0 0 0,0 0 0 0 0,0 0 0 0 0,0 0 0 0 0,0-1 0 0 0,0 1 0 0 0,1 0 0 0 0,-1 0 0 0 0,0 0 0 0 0,0-1 0 0 0,0 1 0 0 0,0 0 1 0 0,0 0-1 0 0,0-1 0 0 0,0 1 0 0 0,0 0 0 0 0,0 0 0 0 0,0 0 0 0 0,0-1 0 0 0,-1 1 0 0 0,1 0 0 0 0,0 0 0 0 0,0 0 0 0 0,0-1 0 0 0,0 1 0 0 0,0 0 0 0 0,0 0 0 0 0,0 0 0 0 0,0-1 0 0 0,-1 1 0 0 0,1 0 0 0 0,0 0 0 0 0,0 0 0 0 0,0 0 0 0 0,0 0 0 0 0,-1-1 0 0 0,1 1 0 0 0,0 0 0 0 0,0 0 0 0 0,0 0 0 0 0,-1 0 0 0 0,1 0 0 0 0,0 0 0 0 0,0 0 0 0 0,0 0 0 0 0,-1 0 1 0 0,1 0-1 0 0,0 0 0 0 0,-1 0 0 0 0,-3-8-4145 0 0,-1 5 2849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3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1804 0 0,'-1'6'9316'0'0,"1"-6"-9177"0"0,5 4 810 0 0,-1 0-3920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3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1588 0 0,'4'41'9910'0'0,"0"-24"-6940"0"0,-4-17-2988 0 0,0 0 1 0 0,0 0-1 0 0,0 1 1 0 0,0-1-1 0 0,0 0 0 0 0,0 0 1 0 0,1 0-1 0 0,-1 0 0 0 0,0 0 1 0 0,0 1-1 0 0,0-1 1 0 0,0 0-1 0 0,0 0 0 0 0,0 0 1 0 0,0 0-1 0 0,0 0 1 0 0,0 0-1 0 0,0 0 0 0 0,0 1 1 0 0,0-1-1 0 0,1 0 1 0 0,-1 0-1 0 0,0 0 0 0 0,0 0 1 0 0,0 0-1 0 0,0 0 1 0 0,0 0-1 0 0,0 0 0 0 0,1 0 1 0 0,-1 0-1 0 0,0 0 1 0 0,0 0-1 0 0,0 0 0 0 0,0 0 1 0 0,0 0-1 0 0,0 0 0 0 0,1 0 1 0 0,-1 0-1 0 0,0 0 1 0 0,0 0-1 0 0,0 0 0 0 0,0 0 1 0 0,0 0-1 0 0,1 0 1 0 0,-1 0-1 0 0,0 0 0 0 0,0 0 1 0 0,0 0-1 0 0,0 0 1 0 0,0 0-1 0 0,0 0 0 0 0,1 0 1 0 0,-1 0-1 0 0,0 0 1 0 0,0 0-1 0 0,0-1 0 0 0,0 1 1 0 0,0 0-1 0 0,0 0 1 0 0,0 0-1 0 0,16-30-10269 0 0,-10 23 8988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34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9 8690 0 0,'-10'-6'5490'0'0,"8"5"-4804"0"0,0 1 0 0 0,1-1 0 0 0,-3 0 1 0 0,-24 1-1155 0 0,23 1 949 0 0,3-1-477 0 0,0 1 0 0 0,1 0-1 0 0,-1 0 1 0 0,0 0 0 0 0,0-1 0 0 0,0 1-1 0 0,0 0 1 0 0,1 0 0 0 0,-1 1-1 0 0,1-1 1 0 0,-1 1 0 0 0,0-1 0 0 0,1 0-1 0 0,0 1 1 0 0,0 0 0 0 0,0-1 0 0 0,0 1-1 0 0,0 0 1 0 0,0-1 0 0 0,0 1-1 0 0,0 0 1 0 0,0 3 0 0 0,-7 8-39 0 0,6-10 20 0 0,0 1 1 0 0,0-1-1 0 0,0 1 0 0 0,0-1 1 0 0,0 1-1 0 0,1 0 0 0 0,0 0 1 0 0,0 0-1 0 0,0-1 0 0 0,0 2 1 0 0,0-1-1 0 0,1 0 0 0 0,0 0 1 0 0,0 0-1 0 0,0 0 0 0 0,0 1 1 0 0,1-2-1 0 0,-1 2 0 0 0,1-2 1 0 0,0 1-1 0 0,1 1 0 0 0,-2-2 1 0 0,4 4-1 0 0,-3-2-4 0 0,1-1 0 0 0,0-1 0 0 0,-1 2 0 0 0,2-2 0 0 0,-1 1 0 0 0,1 0 0 0 0,-1-2 1 0 0,1 2-1 0 0,0-1 0 0 0,0 0 0 0 0,0 0 0 0 0,0 0 0 0 0,1-1 0 0 0,-1 0 0 0 0,5 4 0 0 0,0-2 7 0 0,-2 2-1 0 0,0-1 1 0 0,1 2-1 0 0,-2-2 1 0 0,1 1-1 0 0,-1 2 1 0 0,8 10-1 0 0,-10-15 17 0 0,1 2 0 0 0,0-1 0 0 0,-1-1 0 0 0,1 1 0 0 0,6 4 0 0 0,-7-6-3 0 0,0 1 1 0 0,0-2 0 0 0,0 2-1 0 0,-1 0 1 0 0,1-1 0 0 0,0 1-1 0 0,0 1 1 0 0,-2-1 0 0 0,1-1-1 0 0,1 2 1 0 0,-1 0 0 0 0,1 3-1 0 0,-2-3 28 0 0,1 1 0 0 0,-1-1 0 0 0,0 1 0 0 0,0 0 0 0 0,-1-1-1 0 0,1 1 1 0 0,-1-1 0 0 0,0 1 0 0 0,-2 8 0 0 0,2-11-12 0 0,0-1 1 0 0,-1 1-1 0 0,1-1 1 0 0,-1 1 0 0 0,1-1-1 0 0,-1 0 1 0 0,0 1 0 0 0,0-1-1 0 0,1 0 1 0 0,-1 1-1 0 0,1-1 1 0 0,-1 0 0 0 0,-1 0-1 0 0,1 0 1 0 0,0 0-1 0 0,0 0 1 0 0,-1 0 0 0 0,1 0-1 0 0,0 0 1 0 0,0 0 0 0 0,0 0-1 0 0,-1-1 1 0 0,1 0-1 0 0,-1 1 1 0 0,1-1 0 0 0,-1 1-1 0 0,1-1 1 0 0,0 0 0 0 0,-1 1-1 0 0,0-1 1 0 0,1 0-1 0 0,-2 0 1 0 0,-21 4 315 0 0,22-3-335 0 0,-1 0 0 0 0,2-1 0 0 0,-2 1 0 0 0,1-1 0 0 0,0 0 1 0 0,0 0-1 0 0,0 0 0 0 0,-1 0 0 0 0,0 0 0 0 0,1 0 0 0 0,0 0 0 0 0,0 0 0 0 0,0-1 0 0 0,-1 1 0 0 0,2-1 1 0 0,-2 0-1 0 0,-3-2 0 0 0,3 1-247 0 0,-1 0 0 0 0,1 0 1 0 0,0-1-1 0 0,-1 0 0 0 0,1 0 1 0 0,-5-5-1 0 0,5 2-1308 0 0,-1 0 0 0 0,1-1 1 0 0,0 2-1 0 0,0-2 0 0 0,-2-8 0 0 0,3 11 503 0 0,-3-8 559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3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15 888 0 0,'-10'-6'6946'0'0,"-21"3"-4898"0"0,16 2-1046 0 0,11 0-729 0 0,-1 0 1 0 0,0 0-1 0 0,1 0 1 0 0,-1 1 0 0 0,0 0-1 0 0,0 0 1 0 0,-4 1-1 0 0,-3-1-19 0 0,11 0-119 0 0,-23 26-44 0 0,19-17-88 0 0,-1 0 0 0 0,2 1 0 0 0,-1 0 0 0 0,1 0 0 0 0,0 0 0 0 0,1 1 0 0 0,-3 19 1 0 0,6-29 52 0 0,0 1-71 0 0,0-1 1 0 0,1 1-1 0 0,-1 0 1 0 0,1-1-1 0 0,-1 1 1 0 0,1-1 0 0 0,0 1-1 0 0,-1-1 1 0 0,1 1-1 0 0,0-1 1 0 0,0 1 0 0 0,0-1-1 0 0,0 0 1 0 0,0 1-1 0 0,1-1 1 0 0,-1 0-1 0 0,0 0 1 0 0,3 1 0 0 0,111-3-558 0 0,-110 2 590 0 0,0 1 1 0 0,0-1 0 0 0,-1 1-1 0 0,1 0 1 0 0,-1 1 0 0 0,1-1 0 0 0,-1 1-1 0 0,0 0 1 0 0,0 0 0 0 0,0 0 0 0 0,-1 0-1 0 0,1 1 1 0 0,-1-1 0 0 0,1 1 0 0 0,-1 0-1 0 0,-1 0 1 0 0,1 0 0 0 0,0 1-1 0 0,3 8 1 0 0,-6-9 3 0 0,0-1 0 0 0,0 0 0 0 0,0 1 0 0 0,-1-1 0 0 0,1 1 0 0 0,-1-1 0 0 0,0 1 0 0 0,0-1 0 0 0,0 0 0 0 0,0 0 0 0 0,-1 0 0 0 0,1 1 0 0 0,-1-1 0 0 0,0-1 0 0 0,0 1 0 0 0,0 0 0 0 0,0 0 0 0 0,0-1 0 0 0,-1 1 0 0 0,1-1 0 0 0,-5 3 0 0 0,-5 9 133 0 0,6-9-56 0 0,0 1 0 0 0,0-2 0 0 0,-1 1 0 0 0,0-1 0 0 0,1 0 0 0 0,-2 0 0 0 0,1 0 0 0 0,0-1 0 0 0,-1-1 0 0 0,0 1 0 0 0,1-1 1 0 0,-1 0-1 0 0,0-1 0 0 0,0 0 0 0 0,-14 0 0 0 0,21-1-39 0 0,-8 0 66 0 0,-21-2-247 0 0,6-25-1205 0 0,19 9-2235 0 0,14-1-3398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33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2308 0 0,'9'-3'6637'0'0,"23"2"-4092"0"0,-20 1-1515 0 0,98-2 1638 0 0,-64 3-3731 0 0,-45-1 1034 0 0,0 0 0 0 0,-1 0-1 0 0,1-1 1 0 0,0 1 0 0 0,0 0 0 0 0,0 0 0 0 0,-1 0 0 0 0,1-1 0 0 0,0 1 0 0 0,0 0 0 0 0,-1 0 0 0 0,1-1 0 0 0,0 1 0 0 0,0-1 0 0 0,-1 1 0 0 0,1-1 0 0 0,0 1 0 0 0,-1-1-1 0 0,1 1 1 0 0,0-2 0 0 0,15-7-1411 0 0,-15 8 755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3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2336 0 0,'7'8'3922'0'0,"-7"-7"-3742"0"0,1 0 0 0 0,-1 0 1 0 0,1 0-1 0 0,-1-1 0 0 0,1 1 1 0 0,0 0-1 0 0,-1-1 1 0 0,1 1-1 0 0,0 0 0 0 0,0-1 1 0 0,-1 1-1 0 0,1-1 0 0 0,0 1 1 0 0,0-1-1 0 0,0 1 0 0 0,0-1 1 0 0,-1 0-1 0 0,1 0 1 0 0,0 1-1 0 0,0-1 0 0 0,2 0 1 0 0,94 7 3173 0 0,-65-6-6381 0 0,-2-1-4368 0 0,-28 0 6201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3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211 404 856 0 0,'1'-2'395'0'0,"0"0"1"0"0,0 0-1 0 0,0-1 0 0 0,0 1 0 0 0,-1-1 0 0 0,1 1 1 0 0,-1-1-1 0 0,1 1 0 0 0,-1-1 0 0 0,0 1 0 0 0,0-1 1 0 0,0 1-1 0 0,-1-1 0 0 0,1 1 0 0 0,0-1 0 0 0,-1 1 1 0 0,0-1-1 0 0,1 1 0 0 0,-1 0 0 0 0,0-1 1 0 0,0 1-1 0 0,0 0 0 0 0,-1 0 0 0 0,1-1 0 0 0,-3-1 1 0 0,3 1-240 0 0,-1 1 1 0 0,0 0 0 0 0,0 0 0 0 0,0 0 0 0 0,0 0 0 0 0,0 1 0 0 0,0-1 0 0 0,0 0 0 0 0,-1 1 0 0 0,1 0 0 0 0,-1-1 0 0 0,1 1-1 0 0,-1 0 1 0 0,1 0 0 0 0,-1 0 0 0 0,0 1 0 0 0,1-1 0 0 0,-1 1 0 0 0,0-1 0 0 0,0 1 0 0 0,1 0 0 0 0,-6 0 0 0 0,7 1-69 0 0,-20 1 275 0 0,18-1-357 0 0,1 1-1 0 0,0-1 1 0 0,0 1-1 0 0,0 0 1 0 0,0-1 0 0 0,1 1-1 0 0,-1 0 1 0 0,0 0-1 0 0,1 0 1 0 0,-1 0-1 0 0,1 1 1 0 0,0-1 0 0 0,-1 0-1 0 0,1 1 1 0 0,0-1-1 0 0,1 1 1 0 0,-1-1-1 0 0,0 1 1 0 0,1-1 0 0 0,-1 1-1 0 0,1-1 1 0 0,0 1-1 0 0,0-1 1 0 0,0 1 0 0 0,0 0-1 0 0,0-1 1 0 0,0 1-1 0 0,1-1 1 0 0,0 1-1 0 0,-1-1 1 0 0,1 1 0 0 0,0-1-1 0 0,2 5 1 0 0,5 9-11 0 0,0-1 0 0 0,1 1 1 0 0,1-2-1 0 0,13 16 0 0 0,-2 0-57 0 0,13 16 195 0 0,-22-30-183 0 0,0 1-1 0 0,-1 0 1 0 0,0 0-1 0 0,14 35 1 0 0,-24-48 48 0 0,0 0 0 0 0,0 0 0 0 0,0 0 0 0 0,-1 0 0 0 0,0 0 0 0 0,0 0 1 0 0,0 0-1 0 0,0 1 0 0 0,0-1 0 0 0,-1 0 0 0 0,0 0 0 0 0,0 0 0 0 0,0 0 0 0 0,0 0 0 0 0,-1 0 1 0 0,0 0-1 0 0,1-1 0 0 0,-1 1 0 0 0,-1 0 0 0 0,1-1 0 0 0,0 0 0 0 0,-1 1 0 0 0,0-1 0 0 0,0 0 1 0 0,0 0-1 0 0,0-1 0 0 0,0 1 0 0 0,0 0 0 0 0,-1-1 0 0 0,1 0 0 0 0,-1 0 0 0 0,0 0 0 0 0,0 0 1 0 0,0-1-1 0 0,0 0 0 0 0,0 1 0 0 0,0-1 0 0 0,0-1 0 0 0,0 1 0 0 0,0-1 0 0 0,-8 1 0 0 0,11-1 2 0 0,-3-1-8 0 0,1 0-1 0 0,-1 0 0 0 0,1 0 0 0 0,-1 0 0 0 0,1-1 1 0 0,0 1-1 0 0,-1-1 0 0 0,1 0 0 0 0,0 0 1 0 0,0 0-1 0 0,-3-3 0 0 0,2-1 3 0 0,2 0 1 0 0,-1 0-1 0 0,0 0 1 0 0,1 0-1 0 0,0 0 0 0 0,1 0 1 0 0,-1-1-1 0 0,1 1 0 0 0,0-1 1 0 0,1 1-1 0 0,-1-1 1 0 0,1 1-1 0 0,1-1 0 0 0,-1 1 1 0 0,1 0-1 0 0,0-1 0 0 0,1 1 1 0 0,3-10-1 0 0,1-4-3 0 0,1 0 0 0 0,1 0 0 0 0,1 1 0 0 0,15-24 0 0 0,72-141-196 0 0,-66 124 170 0 0,-25 48 22 0 0,-1 1 0 0 0,0-1 0 0 0,0 0 0 0 0,-1 0-1 0 0,-1 0 1 0 0,0 0 0 0 0,0-1 0 0 0,-1-15 0 0 0,-2 23-15 0 0,0 0 0 0 0,-1 0 0 0 0,1 0 0 0 0,-1 1-1 0 0,0-1 1 0 0,0 0 0 0 0,0 1 0 0 0,-1-1 0 0 0,1 1 0 0 0,-1-1 0 0 0,0 1 0 0 0,-1 0 0 0 0,1 0-1 0 0,-1 1 1 0 0,-6-6 0 0 0,1 1-363 0 0,0 0 1 0 0,-1 1-1 0 0,0 0 0 0 0,0 1 0 0 0,-21-10 0 0 0,7 8-1109 0 0,0 1 0 0 0,0 1 1 0 0,-1 1-1 0 0,0 1 0 0 0,-31-1 0 0 0,19 2 136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3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90 1496 0 0,'0'-19'3695'0'0,"-3"13"-3124"0"0,2 4-501 0 0,0-1 0 0 0,0 1 0 0 0,0 0-1 0 0,-1 0 1 0 0,1 0 0 0 0,-1 1 0 0 0,1-1 0 0 0,-1 0 0 0 0,0 0 0 0 0,1 1 0 0 0,-1-1-1 0 0,0 1 1 0 0,0 0 0 0 0,-4-2 0 0 0,1 1 152 0 0,0 1 0 0 0,1-1 0 0 0,-1 1 0 0 0,0 0 0 0 0,0 1 0 0 0,0 0 0 0 0,-8 0 0 0 0,12 0 21 0 0,-1-1-212 0 0,1 0 1 0 0,-1 1 0 0 0,0-1-1 0 0,1 1 1 0 0,-1-1 0 0 0,0 1-1 0 0,0 0 1 0 0,1-1 0 0 0,-1 1-1 0 0,0 0 1 0 0,0 0-1 0 0,1 1 1 0 0,-1-1 0 0 0,0 0-1 0 0,0 0 1 0 0,1 1 0 0 0,-1-1-1 0 0,0 1 1 0 0,1 0 0 0 0,-1-1-1 0 0,1 1 1 0 0,-1 0-1 0 0,1 0 1 0 0,-1 0 0 0 0,1 0-1 0 0,-1 0 1 0 0,1 0 0 0 0,0 1-1 0 0,0-1 1 0 0,0 0 0 0 0,0 1-1 0 0,-1-1 1 0 0,2 1-1 0 0,-1-1 1 0 0,0 1 0 0 0,0-1-1 0 0,0 3 1 0 0,-1 0-1 0 0,0 0 0 0 0,0 0 1 0 0,1 0-1 0 0,0 0 0 0 0,-1 0 0 0 0,2 1 0 0 0,-1-1 1 0 0,0 0-1 0 0,1 1 0 0 0,0-1 0 0 0,0 0 0 0 0,0 1 1 0 0,1-1-1 0 0,0 7 0 0 0,8 8 24 0 0,0 0 0 0 0,0-1 0 0 0,2 0 0 0 0,0-1 0 0 0,1 0 0 0 0,17 18 0 0 0,-11-13 41 0 0,0 2 1 0 0,20 36 0 0 0,-37-57-60 0 0,0-1 0 0 0,-1 0 0 0 0,1 0 0 0 0,0 1 0 0 0,-1-1 0 0 0,0 1 0 0 0,0-1 0 0 0,0 0 0 0 0,0 1 0 0 0,0-1 0 0 0,0 0 0 0 0,0 1 0 0 0,-1-1 0 0 0,1 0 0 0 0,-1 1 0 0 0,0-1 0 0 0,0 0 0 0 0,0 0 0 0 0,0 0 0 0 0,0 0 0 0 0,0 1 0 0 0,0-2 0 0 0,-1 1 0 0 0,1 0 0 0 0,-1 0 0 0 0,0 0 0 0 0,1-1 0 0 0,-1 1 0 0 0,0-1 0 0 0,0 1 0 0 0,0-1 0 0 0,0 0 0 0 0,0 1 0 0 0,0-1 0 0 0,0 0 0 0 0,0-1 0 0 0,-1 1 0 0 0,1 0 0 0 0,0-1 0 0 0,0 1 0 0 0,-1-1 0 0 0,1 1 0 0 0,-1-1 0 0 0,1 0 0 0 0,0 0 0 0 0,-1 0 0 0 0,1-1 0 0 0,0 1 0 0 0,-1-1 0 0 0,1 1 0 0 0,0-1 0 0 0,-1 1 1 0 0,1-1-1 0 0,0 0 0 0 0,-3-2 0 0 0,-3-2-29 0 0,0 0 1 0 0,1-1-1 0 0,0 0 1 0 0,0 0 0 0 0,1 0-1 0 0,-1-1 1 0 0,1 0-1 0 0,1 0 1 0 0,-1-1 0 0 0,1 1-1 0 0,-4-10 1 0 0,7 11-42 0 0,1 0-1 0 0,1 0 1 0 0,-1 0 0 0 0,1 0 0 0 0,0 0 0 0 0,0 0-1 0 0,2-7 1 0 0,-1-1-52 0 0,-1 9 79 0 0,1 0 0 0 0,0 0 0 0 0,0 1 0 0 0,1-1 0 0 0,-1 1 1 0 0,1-1-1 0 0,0 1 0 0 0,0-1 0 0 0,0 1 0 0 0,4-5 1 0 0,12-27-125 0 0,-14 27 128 0 0,0 1 0 0 0,0 0 1 0 0,1 0-1 0 0,0 0 1 0 0,0 1-1 0 0,1 0 1 0 0,0 0-1 0 0,0 0 1 0 0,10-7-1 0 0,-8 6-65 0 0,0 0 0 0 0,0 0 0 0 0,-1-1 0 0 0,12-18 0 0 0,-11 16-490 0 0,7-12 182 0 0,-15 8-8435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3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126 152 964 0 0,'-8'-16'5979'0'0,"8"15"-5834"0"0,0 0-1 0 0,0 0 0 0 0,0 0 1 0 0,0-1-1 0 0,-1 1 0 0 0,1 0 1 0 0,0 0-1 0 0,-1 0 0 0 0,1 0 1 0 0,-1 0-1 0 0,0 0 0 0 0,1 0 1 0 0,-1 0-1 0 0,0 0 0 0 0,1 0 1 0 0,-1 0-1 0 0,0 0 0 0 0,0 0 1 0 0,0 0-1 0 0,0 1 0 0 0,0-1 1 0 0,0 0-1 0 0,0 1 0 0 0,0-1 1 0 0,0 1-1 0 0,0-1 0 0 0,0 1 1 0 0,-1-1-1 0 0,1 1 0 0 0,0 0 1 0 0,0 0-1 0 0,0-1 0 0 0,0 1 1 0 0,-1 0-1 0 0,1 0 0 0 0,0 0 1 0 0,0 0-1 0 0,-3 1 0 0 0,1 0-125 0 0,-1 1 0 0 0,1 0 0 0 0,0 0 0 0 0,0 0-1 0 0,-1 0 1 0 0,1 0 0 0 0,0 1 0 0 0,1-1 0 0 0,-1 1-1 0 0,0 0 1 0 0,1 0 0 0 0,0 0 0 0 0,-1 0-1 0 0,1 0 1 0 0,0 0 0 0 0,1 1 0 0 0,-1-1 0 0 0,1 1-1 0 0,-1-1 1 0 0,1 1 0 0 0,0 0 0 0 0,0 0 0 0 0,1-1-1 0 0,-1 1 1 0 0,1 0 0 0 0,0 0 0 0 0,0 0 0 0 0,0-1-1 0 0,0 1 1 0 0,1 0 0 0 0,-1 0 0 0 0,1-1-1 0 0,2 8 1 0 0,21 27-173 0 0,2 0-1 0 0,1-2 1 0 0,2-1-1 0 0,49 47 0 0 0,-76-80 176 0 0,0-1 0 0 0,0 1 0 0 0,0 0 0 0 0,0 0 0 0 0,0 1 0 0 0,-1-1 0 0 0,1 0 0 0 0,-1 1-1 0 0,0-1 1 0 0,0 1 0 0 0,0-1 0 0 0,0 1 0 0 0,0-1 0 0 0,0 1 0 0 0,-1 0 0 0 0,1-1-1 0 0,-1 1 1 0 0,0 0 0 0 0,0-1 0 0 0,0 1 0 0 0,0 0 0 0 0,0 0 0 0 0,0-1 0 0 0,-1 1-1 0 0,1 0 1 0 0,-1-1 0 0 0,0 1 0 0 0,0 0 0 0 0,0-1 0 0 0,0 1 0 0 0,0-1 0 0 0,-1 0 0 0 0,1 1-1 0 0,-1-1 1 0 0,0 0 0 0 0,1 0 0 0 0,-1 0 0 0 0,0 0 0 0 0,0 0 0 0 0,0 0 0 0 0,0-1-1 0 0,-1 1 1 0 0,-3 1 0 0 0,-3 3 52 0 0,-1-1 0 0 0,-1 0 0 0 0,1-1 0 0 0,-1 0 0 0 0,0 0 0 0 0,0-1 0 0 0,0-1 0 0 0,0 0 0 0 0,0 0 0 0 0,-18-1 0 0 0,25-1-76 0 0,1-1 1 0 0,-1 0-1 0 0,1 0 1 0 0,-1 0-1 0 0,1-1 0 0 0,0 1 1 0 0,-1-1-1 0 0,1 0 1 0 0,0 0-1 0 0,0 0 0 0 0,0 0 1 0 0,0 0-1 0 0,0-1 1 0 0,1 1-1 0 0,-1-1 0 0 0,1 0 1 0 0,0 0-1 0 0,0 0 1 0 0,0 0-1 0 0,0 0 0 0 0,0 0 1 0 0,0-1-1 0 0,1 1 1 0 0,0 0-1 0 0,0-1 0 0 0,0 1 1 0 0,0-1-1 0 0,0 0 1 0 0,1 1-1 0 0,-1-1 0 0 0,1 0 1 0 0,0 1-1 0 0,0-1 1 0 0,0 0-1 0 0,1 1 0 0 0,0-1 1 0 0,0-4-1 0 0,15-26-69 0 0,1 0-1 0 0,1 1 1 0 0,41-55 0 0 0,15-26 137 0 0,-71 109-98 0 0,1-1 0 0 0,-2 0-1 0 0,1 0 1 0 0,-1 0 0 0 0,0 0 0 0 0,0 0-1 0 0,0-1 1 0 0,-1 1 0 0 0,0 0 0 0 0,0-10-1 0 0,-1 15-243 0 0,1-1 193 0 0,-1 1 0 0 0,0-1 0 0 0,0 1 0 0 0,0 0 0 0 0,0-1 0 0 0,0 1 0 0 0,0 0 0 0 0,0-1 1 0 0,-1 1-1 0 0,1-1 0 0 0,0 1 0 0 0,-1 0 0 0 0,1-1 0 0 0,-1 1 0 0 0,0-2 0 0 0,-7-8-1237 0 0,0 1 1 0 0,-1 0-1 0 0,0 0 0 0 0,0 1 1 0 0,-1 0-1 0 0,-15-10 0 0 0,19 15 107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3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61 1312 0 0,'0'-2'447'0'0,"-1"-1"0"0"0,1 1 0 0 0,0-1 0 0 0,-1 1 0 0 0,1-1 0 0 0,-1 1 0 0 0,0 0 0 0 0,0-1 0 0 0,0 1 0 0 0,0 0 0 0 0,0 0 0 0 0,0-1 0 0 0,0 1 0 0 0,-1 0 0 0 0,-1-2 0 0 0,1 2-308 0 0,-1 0 0 0 0,1 0 0 0 0,0 0 0 0 0,-1 0-1 0 0,1 1 1 0 0,-1-1 0 0 0,1 1 0 0 0,-1 0 0 0 0,0 0 0 0 0,0 0 0 0 0,1 0 0 0 0,-1 0 0 0 0,0 0 0 0 0,0 1 0 0 0,0-1 0 0 0,0 1 0 0 0,0 0 0 0 0,0 0-1 0 0,-3 0 1 0 0,4 0-9 0 0,-10 3 335 0 0,9-1-436 0 0,0 1 1 0 0,0-1-1 0 0,0 1 0 0 0,0 0 1 0 0,1 0-1 0 0,-1 0 0 0 0,1 0 1 0 0,0 1-1 0 0,-1-1 0 0 0,2 0 1 0 0,-1 1-1 0 0,0 0 0 0 0,1-1 0 0 0,0 1 1 0 0,-1 0-1 0 0,1 0 0 0 0,1-1 1 0 0,-1 1-1 0 0,1 0 0 0 0,-1 0 1 0 0,1 0-1 0 0,0 0 0 0 0,1 0 1 0 0,-1 0-1 0 0,1 0 0 0 0,-1 0 1 0 0,3 6-1 0 0,10 18-6 0 0,0 0 1 0 0,2-2-1 0 0,1 0 1 0 0,1-1 0 0 0,25 30-1 0 0,36 51 33 0 0,-76-104-38 0 0,-1 0 1 0 0,1 0-1 0 0,-1 0 0 0 0,0 1 1 0 0,0-1-1 0 0,0 1 0 0 0,0-1 1 0 0,0 1-1 0 0,0-1 0 0 0,-1 1 1 0 0,1-1-1 0 0,-1 1 0 0 0,0 0 1 0 0,0-1-1 0 0,0 1 0 0 0,0 0 0 0 0,0-1 1 0 0,0 1-1 0 0,-1 0 0 0 0,1-1 1 0 0,-1 1-1 0 0,0-1 0 0 0,0 1 1 0 0,0-1-1 0 0,0 1 0 0 0,0-1 1 0 0,-1 0-1 0 0,1 1 0 0 0,0-1 1 0 0,-5 4-1 0 0,3-1 17 0 0,-1 0-1 0 0,-1-1 1 0 0,1 1 0 0 0,-1-1 0 0 0,1 0-1 0 0,-1 0 1 0 0,0 0 0 0 0,-1-1 0 0 0,1 0-1 0 0,-1 0 1 0 0,1 0 0 0 0,-9 3 0 0 0,12-5-42 0 0,-1-1 1 0 0,1 1 0 0 0,0 0 0 0 0,-1-1 0 0 0,1 1 0 0 0,-1-1 0 0 0,1 0 0 0 0,-1 1 0 0 0,1-1-1 0 0,-1-1 1 0 0,1 1 0 0 0,-1 0 0 0 0,1 0 0 0 0,-1-1 0 0 0,1 0 0 0 0,-1 1 0 0 0,1-1-1 0 0,0 0 1 0 0,0 0 0 0 0,-1 0 0 0 0,1-1 0 0 0,0 1 0 0 0,0 0 0 0 0,0-1 0 0 0,0 1-1 0 0,0-1 1 0 0,0 0 0 0 0,1 0 0 0 0,-1 0 0 0 0,1 0 0 0 0,-1 0 0 0 0,1 0 0 0 0,-1 0 0 0 0,1 0-1 0 0,0 0 1 0 0,-1-3 0 0 0,1-1-22 0 0,0 1 0 0 0,0-1 0 0 0,0 0 0 0 0,0 1 0 0 0,1-1 0 0 0,0 0 0 0 0,0 1 0 0 0,1-1 0 0 0,-1 0 0 0 0,1 1-1 0 0,1-1 1 0 0,-1 0 0 0 0,1 1 0 0 0,3-8 0 0 0,23-49-115 0 0,55-112-62 0 0,-81 168 134 0 0,0 0 1 0 0,0-1 0 0 0,0 1 0 0 0,-1-1 0 0 0,0 1 0 0 0,0-1 0 0 0,0 1 0 0 0,-1-1 0 0 0,0 1 0 0 0,-2-8 0 0 0,2-8-1334 0 0,0 21 1358 0 0,0 0 0 0 0,0 0 0 0 0,0 0 0 0 0,-1 0 0 0 0,1 1 1 0 0,0-1-1 0 0,0 0 0 0 0,-1 0 0 0 0,1 0 0 0 0,0 1 0 0 0,-1-1 1 0 0,1 0-1 0 0,-1 0 0 0 0,1 1 0 0 0,-1-1 0 0 0,1 0 0 0 0,-1 1 0 0 0,0-1 1 0 0,0 0-1 0 0,0 0-134 0 0,0 1 0 0 0,0-1-1 0 0,1 0 1 0 0,-1 1 0 0 0,1-1 0 0 0,-1 0 0 0 0,0 0 0 0 0,1 1 0 0 0,-1-1 0 0 0,1 0 0 0 0,0 0-1 0 0,-1 0 1 0 0,1 0 0 0 0,0 0 0 0 0,-1 0 0 0 0,1 1 0 0 0,0-1 0 0 0,0 0 0 0 0,0-2 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3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70 964 0 0,'0'-4'837'0'0,"0"1"-1"0"0,0-1 1 0 0,-1 1-1 0 0,0-1 0 0 0,0 1 1 0 0,0-1-1 0 0,0 1 1 0 0,0 0-1 0 0,-1-1 1 0 0,1 1-1 0 0,-4-5 1 0 0,4 6-712 0 0,-1 1 0 0 0,1-1 0 0 0,-1 0 0 0 0,1 0 0 0 0,-1 1 0 0 0,0-1 0 0 0,0 1 0 0 0,0-1 0 0 0,0 1 0 0 0,0 0 0 0 0,0 0 0 0 0,0 0 0 0 0,0 0 0 0 0,0 0 0 0 0,0 0 0 0 0,-1 1 0 0 0,1-1 1 0 0,0 1-1 0 0,0 0 0 0 0,-1-1 0 0 0,1 1 0 0 0,0 0 0 0 0,-1 0 0 0 0,1 0 0 0 0,0 1 0 0 0,-1-1 0 0 0,1 1 0 0 0,0-1 0 0 0,0 1 0 0 0,-1 0 0 0 0,1-1 0 0 0,-3 3 0 0 0,-2 0-69 0 0,1 0 0 0 0,0 0 0 0 0,1 1 0 0 0,-1 0-1 0 0,1 0 1 0 0,-1 0 0 0 0,1 1 0 0 0,0 0 0 0 0,1 0 0 0 0,-1 0 0 0 0,1 0-1 0 0,0 1 1 0 0,1-1 0 0 0,-4 8 0 0 0,5-9-54 0 0,0 1-1 0 0,0 0 1 0 0,1 0-1 0 0,0 0 1 0 0,0-1 0 0 0,0 1-1 0 0,0 0 1 0 0,1 0-1 0 0,0 0 1 0 0,0 0 0 0 0,1 0-1 0 0,-1 0 1 0 0,1 0-1 0 0,0 0 1 0 0,0 0 0 0 0,1 0-1 0 0,-1 0 1 0 0,1-1 0 0 0,3 7-1 0 0,11 19-39 0 0,1 0 0 0 0,2-1 0 0 0,37 43-1 0 0,-52-68 21 0 0,-1 0 0 0 0,1 1 0 0 0,-1-1-1 0 0,0 1 1 0 0,0 0 0 0 0,0 0-1 0 0,0 0 1 0 0,-1 0 0 0 0,0 1 0 0 0,0-1-1 0 0,1 8 1 0 0,-3-12-11 0 0,-2 11 104 0 0,-1-8-70 0 0,0 0 0 0 0,0 0 1 0 0,-1-1-1 0 0,1 0 0 0 0,-1 0 0 0 0,0 0 0 0 0,1 0 1 0 0,-2 0-1 0 0,1-1 0 0 0,0 0 0 0 0,0 1 0 0 0,-1-2 0 0 0,1 1 1 0 0,-1 0-1 0 0,1-1 0 0 0,-1 0 0 0 0,0 0 0 0 0,1 0 0 0 0,-1-1 1 0 0,-9 0-1 0 0,12 0 13 0 0,-12-3-138 0 0,9 0 119 0 0,1 1 0 0 0,0-1 0 0 0,0 0 0 0 0,0-1 0 0 0,1 1 0 0 0,-1-1 0 0 0,1 1 0 0 0,-6-9 0 0 0,7 9-30 0 0,0 1 0 0 0,1-1 1 0 0,0 1-1 0 0,-1-1 1 0 0,1 0-1 0 0,0 0 1 0 0,0 1-1 0 0,0-1 0 0 0,1 0 1 0 0,-1 0-1 0 0,1 0 1 0 0,-1 0-1 0 0,1 0 0 0 0,0 0 1 0 0,0 0-1 0 0,0 0 1 0 0,1 0-1 0 0,-1 0 1 0 0,1 0-1 0 0,1-3 0 0 0,13-28-153 0 0,2 2 0 0 0,2 0 0 0 0,42-57-1 0 0,-48 71 202 0 0,-8 11-151 0 0,0 0 0 0 0,0 0 0 0 0,-1 0 0 0 0,0-1-1 0 0,-1 0 1 0 0,1 0 0 0 0,-2 0 0 0 0,1 0 0 0 0,-1-1 0 0 0,0 1-1 0 0,1-11 1 0 0,-3 18-383 0 0,0-15-7793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4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83 168 2156 0 0,'1'0'190'0'0,"-1"-1"0"0"0,1 1-1 0 0,-1-1 1 0 0,1 1 0 0 0,-1-1-1 0 0,1 1 1 0 0,-1-1 0 0 0,1 0 0 0 0,-1 1-1 0 0,1-1 1 0 0,-1 0 0 0 0,1 1-1 0 0,-1-1 1 0 0,0 0 0 0 0,0 1 0 0 0,1-1-1 0 0,-1 0 1 0 0,0 0 0 0 0,0 0-1 0 0,0 1 1 0 0,0-1 0 0 0,0 0 0 0 0,0 0-1 0 0,0 1 1 0 0,0-1 0 0 0,0 0-1 0 0,0 0 1 0 0,0 0 0 0 0,-1 1-1 0 0,1-1 1 0 0,0 0 0 0 0,0 1 0 0 0,-1-1-1 0 0,1 0 1 0 0,-1 1 0 0 0,1-1-1 0 0,0 0 1 0 0,-1 1 0 0 0,1-1 0 0 0,-1 0-1 0 0,0 1 1 0 0,1-1 0 0 0,-1 1-1 0 0,1-1 1 0 0,-1 1 0 0 0,0 0 0 0 0,1-1-1 0 0,-2 0 1 0 0,0 0-65 0 0,0 0-1 0 0,0 0 1 0 0,0 0-1 0 0,0 0 1 0 0,0 0-1 0 0,0 0 1 0 0,0 0-1 0 0,0 1 1 0 0,0-1 0 0 0,0 1-1 0 0,0 0 1 0 0,0-1-1 0 0,0 1 1 0 0,-1 0-1 0 0,1 0 1 0 0,0 1-1 0 0,0-1 1 0 0,-4 1 0 0 0,4 0-76 0 0,0 0 0 0 0,0 0 1 0 0,0 0-1 0 0,0 0 0 0 0,-1 0 0 0 0,2 0 1 0 0,-1 1-1 0 0,0-1 0 0 0,0 1 1 0 0,0 0-1 0 0,1-1 0 0 0,-1 1 1 0 0,1 0-1 0 0,-1 0 0 0 0,1 0 0 0 0,0 0 1 0 0,0 0-1 0 0,0 0 0 0 0,0 0 1 0 0,0 0-1 0 0,-1 4 0 0 0,2-2-32 0 0,-1 0-1 0 0,1 0 1 0 0,0 0-1 0 0,1 0 1 0 0,-1 0-1 0 0,1 0 1 0 0,0 0-1 0 0,0 0 1 0 0,0 0-1 0 0,0 0 1 0 0,3 6-1 0 0,7 10-66 0 0,0-1-1 0 0,1-1 0 0 0,27 31 0 0 0,-30-37 156 0 0,25 26-34 0 0,-24-29-60 0 0,-1 0 0 0 0,-1 1 0 0 0,0 0 0 0 0,0 0 0 0 0,-1 1 0 0 0,0 0 0 0 0,6 13 0 0 0,-13-21-3 0 0,1 1 0 0 0,0-1 0 0 0,-1 0 0 0 0,0 1 0 0 0,0-1 0 0 0,0 1 0 0 0,0-1-1 0 0,0 1 1 0 0,-1-1 0 0 0,0 0 0 0 0,1 1 0 0 0,-1-1 0 0 0,0 0 0 0 0,-1 1 0 0 0,1-1 0 0 0,-1 0 0 0 0,1 0 0 0 0,-1 0 0 0 0,0 0-1 0 0,0-1 1 0 0,0 1 0 0 0,-1 0 0 0 0,1-1 0 0 0,0 1 0 0 0,-1-1 0 0 0,0 0 0 0 0,0 0 0 0 0,1 0 0 0 0,-1 0 0 0 0,0-1 0 0 0,-1 1 0 0 0,1-1-1 0 0,0 1 1 0 0,0-1 0 0 0,-1 0 0 0 0,1-1 0 0 0,0 1 0 0 0,-1 0 0 0 0,1-1 0 0 0,-1 0 0 0 0,-5 0 0 0 0,6 1-20 0 0,1-1 0 0 0,-1 0 1 0 0,1 1-1 0 0,-1-1 0 0 0,1 0 0 0 0,-1 0 1 0 0,1-1-1 0 0,-1 1 0 0 0,1 0 0 0 0,-1-1 1 0 0,1 1-1 0 0,0-1 0 0 0,-1 0 0 0 0,1 0 1 0 0,0 0-1 0 0,0 0 0 0 0,-1 0 0 0 0,1-1 1 0 0,0 1-1 0 0,0-1 0 0 0,0 1 1 0 0,0-1-1 0 0,1 0 0 0 0,-1 1 0 0 0,0-1 1 0 0,1 0-1 0 0,-1 0 0 0 0,1 0 0 0 0,0 0 1 0 0,0-1-1 0 0,0 1 0 0 0,0 0 0 0 0,0-1 1 0 0,0 1-1 0 0,0 0 0 0 0,1-1 0 0 0,-1 1 1 0 0,1-1-1 0 0,0 1 0 0 0,0-1 1 0 0,0 1-1 0 0,0-5 0 0 0,0-3-34 0 0,0 0-1 0 0,1 1 1 0 0,0-1-1 0 0,1 1 1 0 0,0-1-1 0 0,0 1 1 0 0,1 0-1 0 0,0 0 1 0 0,1 0 0 0 0,-1 0-1 0 0,7-9 1 0 0,0-4-89 0 0,6-9 36 0 0,26-39 0 0 0,-23 43 17 0 0,24-53 0 0 0,-42 77 28 0 0,0 0 0 0 0,0-1 0 0 0,0 1 0 0 0,-1 0 0 0 0,1 0 0 0 0,-1 0 0 0 0,0 0 0 0 0,1-1-1 0 0,-1 1 1 0 0,-1 0 0 0 0,1 0 0 0 0,0 0 0 0 0,-1 0 0 0 0,0-1 0 0 0,0 1 0 0 0,0 0 0 0 0,0 0 0 0 0,0 0 0 0 0,0 0 0 0 0,-1 1 0 0 0,0-1 0 0 0,1 0 0 0 0,-1 1 0 0 0,0-1 0 0 0,-3-2 0 0 0,-5-6-1275 0 0,-1 1 0 0 0,-1 0 1 0 0,1 1-1 0 0,-16-9 1 0 0,9 6-1382 0 0,12 7 1568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4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67 3016 0 0,'1'-1'170'0'0,"0"0"0"0"0,0 0 0 0 0,0 0 0 0 0,-1 0 0 0 0,1 0 0 0 0,0 0 0 0 0,0 0-1 0 0,-1 0 1 0 0,1 0 0 0 0,-1 0 0 0 0,1 0 0 0 0,-1 0 0 0 0,0-1 0 0 0,1 1 0 0 0,-1 0 0 0 0,0 0-1 0 0,0 0 1 0 0,0-1 0 0 0,0 1 0 0 0,0 0 0 0 0,0 0 0 0 0,0-1 0 0 0,0 1 0 0 0,0 0 0 0 0,0 0-1 0 0,-1 0 1 0 0,1-1 0 0 0,-1 1 0 0 0,1 0 0 0 0,-1 0 0 0 0,1 0 0 0 0,-1 0 0 0 0,0 0 0 0 0,1 0-1 0 0,-1 0 1 0 0,0 0 0 0 0,0 0 0 0 0,0 0 0 0 0,0 0 0 0 0,0 0 0 0 0,1 1 0 0 0,-3-2 0 0 0,-1 0 40 0 0,0-1 1 0 0,0 1-1 0 0,0 0 1 0 0,0 0-1 0 0,-1 0 1 0 0,1 1-1 0 0,-1 0 1 0 0,1-1 0 0 0,-10 0-1 0 0,11 3-183 0 0,1-1 0 0 0,-1 1 0 0 0,0-1 0 0 0,0 1 0 0 0,0 0 0 0 0,1 0 0 0 0,-1 0 0 0 0,0 0 0 0 0,1 1 0 0 0,-1-1 0 0 0,1 1 0 0 0,-1 0 0 0 0,1-1 0 0 0,0 1-1 0 0,0 0 1 0 0,0 0 0 0 0,0 1 0 0 0,0-1 0 0 0,0 0 0 0 0,0 1 0 0 0,1-1 0 0 0,-3 5 0 0 0,2-3-15 0 0,0-1 1 0 0,1 1-1 0 0,-1 0 0 0 0,1-1 0 0 0,-1 1 0 0 0,1 0 0 0 0,0 0 1 0 0,0 0-1 0 0,1 0 0 0 0,-1 1 0 0 0,1-1 0 0 0,0 0 1 0 0,0 0-1 0 0,1 0 0 0 0,-1 0 0 0 0,1 0 0 0 0,1 6 1 0 0,7 12 8 0 0,1-2 1 0 0,1 1 0 0 0,1-1 0 0 0,0-1-1 0 0,17 20 1 0 0,6 13-65 0 0,-8 2 259 0 0,-26-53-147 0 0,-3 20 320 0 0,-1-17-360 0 0,-1-1 0 0 0,1 0 0 0 0,0 0 0 0 0,-1 0 0 0 0,0 0 0 0 0,0-1 0 0 0,0 1 0 0 0,0-1 0 0 0,0 0 0 0 0,0-1 0 0 0,0 1 0 0 0,-1-1 0 0 0,1 1 1 0 0,-1-1-1 0 0,1 0 0 0 0,-1-1 0 0 0,-6 1 0 0 0,10-1-31 0 0,0 0-3 0 0,1 0 0 0 0,-1 1-1 0 0,1-1 1 0 0,-1 0 0 0 0,1 0-1 0 0,-1 1 1 0 0,1-1 0 0 0,-1 0-1 0 0,1 0 1 0 0,-1 0 0 0 0,0 0-1 0 0,1 0 1 0 0,-1 0 0 0 0,1 0-1 0 0,-1 0 1 0 0,1 0 0 0 0,-1 0-1 0 0,1 0 1 0 0,-1 0 0 0 0,1 0-1 0 0,-1 0 1 0 0,1-1 0 0 0,-1 1-1 0 0,1 0 1 0 0,-1 0 0 0 0,1-1-1 0 0,-1 1 1 0 0,1 0 0 0 0,-1 0-1 0 0,0-2 1 0 0,-21-9-50 0 0,20 10 45 0 0,0-1-4 0 0,0 1 0 0 0,0-1 0 0 0,0 0 0 0 0,0 0 1 0 0,1 1-1 0 0,-1-1 0 0 0,1-1 0 0 0,-1 1 0 0 0,1 0 0 0 0,0 0 0 0 0,-1 0 0 0 0,1-1 0 0 0,1 1 0 0 0,-1-1 0 0 0,0 1 0 0 0,0-1 0 0 0,1 1 0 0 0,0-1 0 0 0,-1 1 0 0 0,1-1 0 0 0,0 1 0 0 0,0-1 0 0 0,0 1 0 0 0,1-1 0 0 0,-1 0 0 0 0,1 1 0 0 0,-1-1 0 0 0,1 1 1 0 0,0 0-1 0 0,0-1 0 0 0,0 1 0 0 0,0 0 0 0 0,0-1 0 0 0,1 1 0 0 0,2-4 0 0 0,5-8-96 0 0,2 0 1 0 0,0 0-1 0 0,0 1 1 0 0,15-12-1 0 0,-19 17 98 0 0,69-82 30 0 0,-73 87-26 0 0,-1-1 0 0 0,1 0 0 0 0,-1-1 0 0 0,0 1 0 0 0,0 0 0 0 0,-1-1 0 0 0,1 1 0 0 0,-1 0 0 0 0,0-1 0 0 0,0 0 0 0 0,-1 1 0 0 0,1-1 0 0 0,-1-5 0 0 0,0 8-56 0 0,-2-44-3755 0 0,-9 29 2151 0 0,5 6-2587 0 0,4 8 2810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35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 7906 0 0,'0'0'1119'0'0,"3"0"-650"0"0,18-4 1417 0 0,-17 2-1424 0 0,0 0-1 0 0,0 1 1 0 0,1 0 0 0 0,-1 0 0 0 0,5 0 0 0 0,3 1-216 0 0,1-1-1 0 0,-1-1 1 0 0,0-1 0 0 0,19-6-1 0 0,10-2-138 0 0,39-3-1033 0 0,-57 10-1519 0 0,-12 4 340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4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2468 0 0,'-12'18'6021'0'0,"8"-10"-5274"0"0,-1-1-1 0 0,0 0 1 0 0,0-1 0 0 0,-1 1-1 0 0,-12 10 1 0 0,-8 2 76 0 0,2 0 1 0 0,0 2 0 0 0,1 0 0 0 0,1 2 0 0 0,-37 49 0 0 0,52-59-1621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4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1832 0 0,'2'-1'306'0'0,"-1"1"-1"0"0,0 0 0 0 0,1 0 1 0 0,-1-1-1 0 0,0 1 0 0 0,1 0 1 0 0,-1 0-1 0 0,0 0 0 0 0,1 0 1 0 0,-1 1-1 0 0,1-1 0 0 0,-1 0 1 0 0,0 0-1 0 0,1 1 0 0 0,-1-1 1 0 0,0 1-1 0 0,0-1 0 0 0,1 1 1 0 0,-1 0-1 0 0,0 0 0 0 0,0-1 1 0 0,0 1-1 0 0,0 0 1 0 0,0 0-1 0 0,0 0 0 0 0,0 0 1 0 0,1 2-1 0 0,34 36 1182 0 0,-29-30-912 0 0,12 12-111 0 0,58 62 1757 0 0,-70-76-2645 0 0,1 0-1 0 0,1-1 1 0 0,-1 0 0 0 0,18 8-1 0 0,-14-10-2637 0 0,-2-4-3753 0 0,1 0 5545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4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99 1412 0 0,'0'-5'1088'0'0,"1"1"1"0"0,-1-1-1 0 0,1 1 0 0 0,-1 0 1 0 0,1-1-1 0 0,1 1 1 0 0,-1 0-1 0 0,1-1 0 0 0,2-5 1 0 0,-1 6-848 0 0,0 0 1 0 0,-1 0-1 0 0,1 0 1 0 0,0 1 0 0 0,1 0-1 0 0,-1-1 1 0 0,1 1 0 0 0,-1 0-1 0 0,1 1 1 0 0,0-1 0 0 0,0 1-1 0 0,0-1 1 0 0,0 1-1 0 0,6-1 1 0 0,-9 2-191 0 0,1 1 22 0 0,1 0-1 0 0,0-1 0 0 0,0 1 1 0 0,0 1-1 0 0,0-1 1 0 0,0 0-1 0 0,0 1 0 0 0,0-1 1 0 0,4 2-1 0 0,-3 2-32 0 0,1 0 1 0 0,-1-1-1 0 0,0 2 1 0 0,0-1-1 0 0,0 0 1 0 0,-1 1-1 0 0,1 0 1 0 0,-1 0-1 0 0,0 0 0 0 0,-1 0 1 0 0,1 0-1 0 0,-1 1 1 0 0,0-1-1 0 0,0 1 1 0 0,-1-1-1 0 0,2 8 1 0 0,-2-5 13 0 0,0 0 0 0 0,-1 0 0 0 0,1 0 0 0 0,-1 0-1 0 0,-1 1 1 0 0,0-1 0 0 0,0 0 0 0 0,-1 0 0 0 0,0 0 0 0 0,0 0 0 0 0,-4 9 0 0 0,0-2-15 0 0,-1-1-1 0 0,0 0 0 0 0,0 0 0 0 0,-2-1 0 0 0,0 0 1 0 0,0 0-1 0 0,-1-1 0 0 0,0-1 0 0 0,-1 1 0 0 0,-1-2 1 0 0,0 1-1 0 0,0-2 0 0 0,-1 0 0 0 0,0 0 0 0 0,-16 7 1 0 0,16-9-136 0 0,9-4-25 0 0,0-1 0 0 0,0 0 0 0 0,-1 0 1 0 0,1 0-1 0 0,0 0 0 0 0,-1-1 1 0 0,1 0-1 0 0,-1 0 0 0 0,0 0 0 0 0,-8 0 1 0 0,12-1-38 0 0,-16-24-701 0 0,17 23 822 0 0,0 0 0 0 0,0-1 1 0 0,0 1-1 0 0,0-1 0 0 0,1 1 1 0 0,-1-1-1 0 0,0 1 0 0 0,1 0 0 0 0,-1-1 1 0 0,1 1-1 0 0,0 0 0 0 0,-1-1 1 0 0,1 1-1 0 0,0 0 0 0 0,0 0 1 0 0,0-1-1 0 0,-1 1 0 0 0,1 0 0 0 0,0 0 1 0 0,1 0-1 0 0,-1 0 0 0 0,0 0 1 0 0,0 1-1 0 0,0-1 0 0 0,1 0 0 0 0,-1 1 1 0 0,0-1-1 0 0,1 0 0 0 0,2 0 1 0 0,-1 0 40 0 0,1 1 0 0 0,0-1 0 0 0,-1 1 0 0 0,1-1 1 0 0,0 1-1 0 0,-1 0 0 0 0,1 1 0 0 0,0-1 0 0 0,-1 1 1 0 0,6 1-1 0 0,-8-2-10 0 0,23 9 54 0 0,36 21 154 0 0,-43-21-450 0 0,0-1-1 0 0,0 0 1 0 0,1-1 0 0 0,19 5-1 0 0,-4-11-6741 0 0,11-18 3256 0 0,-27 10 2807 0 0,-5 1-343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4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1768 0 0,'27'-7'7404'0'0,"27"9"-3691"0"0,-27-1-2686 0 0,37-1-1079 0 0,-35 0-9254 0 0,-26-1 8061 0 0,9-5 40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4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3108 0 0,'3'4'746'0'0,"1"-1"1"0"0,0 0-1 0 0,0 0 0 0 0,0-1 0 0 0,0 1 0 0 0,0-1 1 0 0,0 0-1 0 0,0 0 0 0 0,1 0 0 0 0,8 2 0 0 0,-5-2-602 0 0,1-1 0 0 0,0 0 1 0 0,0 0-1 0 0,0-1 0 0 0,11-1 0 0 0,6-2-2417 0 0,0-2 1 0 0,47-14-1 0 0,-41 13-332 0 0,-20 1 1343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4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1648 0 0,'-3'24'8648'0'0,"-8"16"-5708"0"0,-2 11-1727 0 0,-2 8-74 0 0,11-47-943 0 0,1 0 1 0 0,0 1-1 0 0,0-1 1 0 0,0 20-1 0 0,3-31-386 0 0,-1 5-185 0 0,6 12-8384 0 0,-4-14 7352 0 0,0-4 1341 0 0,-1 0 0 0 0,0 0 1 0 0,0 0-1 0 0,1 0 1 0 0,-1 0-1 0 0,0 0 1 0 0,0 0-1 0 0,1 1 1 0 0,-1-1-1 0 0,0 0 1 0 0,1 0-1 0 0,-1 0 0 0 0,0 0 1 0 0,0 0-1 0 0,1 0 1 0 0,-1 0-1 0 0,0 0 1 0 0,0 0-1 0 0,1 0 1 0 0,-1 0-1 0 0,0-1 1 0 0,1 1-1 0 0,-1 0 0 0 0,0 0 1 0 0,0 0-1 0 0,1 0 1 0 0,-1 0-1 0 0,0 0 1 0 0,0-1-1 0 0,0 1 1 0 0,1 0-1 0 0,-1 0 1 0 0,0 0-1 0 0,0-1 0 0 0,0 1 1 0 0,1 0-1 0 0,-1 0 1 0 0,0-1-1 0 0,5-5-1096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4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12 3776 0 0,'7'-12'7188'0'0,"-18"16"-3512"0"0,-20 19-1656 0 0,17-10-1800 0 0,2 1-1 0 0,0 1 1 0 0,1 0-1 0 0,0 0 1 0 0,1 1 0 0 0,1 1-1 0 0,0-1 1 0 0,2 1-1 0 0,-9 26 1 0 0,15-39-215 0 0,1 0 0 0 0,-1 0 1 0 0,1 0-1 0 0,0 1 0 0 0,0-1 1 0 0,1 0-1 0 0,-1 0 0 0 0,1 0 1 0 0,0 0-1 0 0,0 1 0 0 0,0-1 1 0 0,0-1-1 0 0,1 1 0 0 0,-1 0 1 0 0,1 0-1 0 0,0 0 0 0 0,1-1 1 0 0,-1 1-1 0 0,1-1 0 0 0,-1 0 1 0 0,1 0-1 0 0,0 0 0 0 0,0 0 1 0 0,0 0-1 0 0,6 3 0 0 0,-2-1-76 0 0,0-1 0 0 0,0 0 0 0 0,1 0-1 0 0,-1-1 1 0 0,1 0 0 0 0,0 0-1 0 0,0-1 1 0 0,0 0 0 0 0,1-1 0 0 0,-1 1-1 0 0,15-1 1 0 0,-22-1 41 0 0,21-3-266 0 0,-21 3 291 0 0,1-1 0 0 0,-1 0 0 0 0,1 0 0 0 0,-1 0 1 0 0,1 0-1 0 0,-1-1 0 0 0,1 1 0 0 0,-1 0 0 0 0,0-1 0 0 0,0 1 0 0 0,1-1 0 0 0,-1 1 1 0 0,0-1-1 0 0,0-1 0 0 0,0 2 11 0 0,-1 0 1 0 0,0 1 0 0 0,0-1-1 0 0,0 0 1 0 0,0 1-1 0 0,0-1 1 0 0,0 1-1 0 0,-1-1 1 0 0,1 0 0 0 0,0 1-1 0 0,0-1 1 0 0,0 1-1 0 0,0-1 1 0 0,-1 0-1 0 0,1 1 1 0 0,0-1 0 0 0,-1 1-1 0 0,1-1 1 0 0,0 1-1 0 0,-1-1 1 0 0,1 1 0 0 0,-1-1-1 0 0,1 1 1 0 0,-1 0-1 0 0,1-1 1 0 0,-1 1-1 0 0,0-1 1 0 0,-4-1-7 0 0,0-1 0 0 0,0 1 1 0 0,0 0-1 0 0,0 1 0 0 0,0-1 1 0 0,0 1-1 0 0,-1 0 0 0 0,-9 0 0 0 0,-139-3-4679 0 0,146 5 4126 0 0,0 0 1 0 0,0 0-1 0 0,0 1 1 0 0,0 0-1 0 0,1 1 1 0 0,-1-1-1 0 0,-7 5 1 0 0,9-4-459 0 0,-1 0 1 0 0,1 1 0 0 0,0 0 0 0 0,1 0 0 0 0,-8 7 0 0 0,7-6-252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4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1008 0 0,'25'6'5774'0'0,"25"-9"-4235"0"0,-21 1-594 0 0,19 0-288 0 0,0-3 0 0 0,49-10 0 0 0,13-3 245 0 0,-86 15-747 0 0,313-23 1303 0 0,-272 15-1265 0 0,-29 4-406 0 0,-35 6 108 0 0,3 2-1404 0 0,-16-1-1190 0 0,-29-1-4216 0 0,33 2 5511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19:4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2508 0 0,'12'5'5057'0'0,"17"-3"-3182"0"0,56-1 685 0 0,-50 0-1915 0 0,0-1-1 0 0,49-6 0 0 0,153-18 760 0 0,-27 5-193 0 0,-91 8-862 0 0,-71 6-228 0 0,-44 5-179 0 0,1 0 0 0 0,-1 0 0 0 0,1-1 0 0 0,-1 1 0 0 0,1-1 0 0 0,-1 0 0 0 0,0 0 0 0 0,7-3 0 0 0,4-6-2379 0 0,-14 8 1737 0 0,-1 1 0 0 0,1 0-1 0 0,0 0 1 0 0,-1-1 0 0 0,1 1 0 0 0,-1 0-1 0 0,0 0 1 0 0,0-1 0 0 0,1 1-1 0 0,-1 0 1 0 0,0-1 0 0 0,0 1 0 0 0,0-1-1 0 0,-1-1 1 0 0,1-1-547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08:4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83 904 0 0,'0'0'11067'0'0,"2"-23"-10923"0"0,-1 20-119 0 0,1-1 0 0 0,-1 1 1 0 0,1-1-1 0 0,0 1 0 0 0,0 0 0 0 0,0-1 0 0 0,1 1 1 0 0,-1 0-1 0 0,1 1 0 0 0,-1-1 0 0 0,1 0 0 0 0,0 1 0 0 0,0 0 1 0 0,0-1-1 0 0,1 1 0 0 0,-1 0 0 0 0,1 1 0 0 0,-1-1 0 0 0,1 1 1 0 0,4-2-1 0 0,-7 3-28 0 0,6-2-11 0 0,1 2-1 0 0,-1-1 0 0 0,0 1 0 0 0,0 0 1 0 0,1 1-1 0 0,-1-1 0 0 0,10 4 0 0 0,-13-3 44 0 0,0 0 0 0 0,0 0 0 0 0,-1 1 0 0 0,1 0-1 0 0,-1 0 1 0 0,1 0 0 0 0,-1 0 0 0 0,0 0 0 0 0,1 1 0 0 0,-1 0 0 0 0,-1-1 0 0 0,1 1-1 0 0,0 0 1 0 0,-1 0 0 0 0,1 1 0 0 0,-1-1 0 0 0,0 0 0 0 0,0 1 0 0 0,0-1 0 0 0,-1 1-1 0 0,1 0 1 0 0,-1 0 0 0 0,0 0 0 0 0,0-1 0 0 0,0 1 0 0 0,-1 0 0 0 0,1 0-1 0 0,-1 0 1 0 0,0 6 0 0 0,0-9-65 0 0,0 4 77 0 0,-3 23-13 0 0,-3-19 5 0 0,-4 5 6 0 0,0 0 0 0 0,-1-1 0 0 0,0 0 0 0 0,-1-1 1 0 0,0-1-1 0 0,-1 1 0 0 0,0-2 0 0 0,-21 13 0 0 0,19-17-24 0 0,1-1 1 0 0,-2 0-1 0 0,1 0 0 0 0,-27 3 0 0 0,31-6-22 0 0,11-2-42 0 0,-31 0 75 0 0,26 0-27 0 0,3 0 17 0 0,1 1 1 0 0,-1-1 0 0 0,0 0 0 0 0,0 0-1 0 0,0 0 1 0 0,1 0 0 0 0,-1 0 0 0 0,0-1-1 0 0,0 1 1 0 0,1-1 0 0 0,-1 1 0 0 0,0-1 0 0 0,1 1-1 0 0,-1-1 1 0 0,0 0 0 0 0,1 0 0 0 0,-1 0-1 0 0,1 0 1 0 0,-1 0 0 0 0,1 0 0 0 0,0 0-1 0 0,-1 0 1 0 0,1-1 0 0 0,-2-1 0 0 0,4 2-11 0 0,-1 0 1 0 0,1 0 0 0 0,-1 1 0 0 0,1-1-1 0 0,0 0 1 0 0,0 1 0 0 0,-1-1 0 0 0,1 1-1 0 0,0-1 1 0 0,0 1 0 0 0,-1-1-1 0 0,1 1 1 0 0,0-1 0 0 0,0 1 0 0 0,0 0-1 0 0,0-1 1 0 0,0 1 0 0 0,0 0 0 0 0,0 0-1 0 0,0 0 1 0 0,0 0 0 0 0,1 0 0 0 0,27-4-54 0 0,24 9-9 0 0,-45-3 90 0 0,0 2-1 0 0,-1-1 1 0 0,0 1 0 0 0,0 0 0 0 0,12 8 0 0 0,-14-8-28 0 0,7 2 54 0 0,0 1 0 0 0,1-1-1 0 0,-1-1 1 0 0,1 0 0 0 0,1-1 0 0 0,-1-1 0 0 0,1 0-1 0 0,-1 0 1 0 0,18 0 0 0 0,-30-3-45 0 0,35 0-54 0 0,-29-1 20 0 0,0 0-1 0 0,1 0 1 0 0,-1 0-1 0 0,0-1 1 0 0,0 0-1 0 0,0 0 1 0 0,0-1-1 0 0,9-4 1 0 0,7-14-3447 0 0,-21 9-5265 0 0,-2 10 7289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36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188 105 4577 0 0,'1'0'193'0'0,"0"0"0"0"0,0 0 1 0 0,-1 0-1 0 0,1 0 0 0 0,0 0 0 0 0,0 0 0 0 0,0 0 1 0 0,0 0-1 0 0,0-1 0 0 0,0 1 0 0 0,0 0 1 0 0,0 0-1 0 0,0 0 0 0 0,-1-1 0 0 0,0 1 0 0 0,1-1 1 0 0,0 1-1 0 0,0-1 0 0 0,0 0 0 0 0,-1 0 0 0 0,1 1 1 0 0,0-1-1 0 0,-1 0 0 0 0,1 0 0 0 0,-1 0 1 0 0,1 1-1 0 0,-1-1 0 0 0,1 1 0 0 0,-1-1 0 0 0,1 0 1 0 0,-1 0-1 0 0,0 0 0 0 0,0 0 0 0 0,0 0 0 0 0,0 0 1 0 0,0 0-1 0 0,0 0 0 0 0,0 0 0 0 0,0 1 0 0 0,0-1 1 0 0,0-2-1 0 0,0-2 416 0 0,-1 0-1 0 0,0 0 1 0 0,-1 0-1 0 0,0 0 1 0 0,-2-8-1 0 0,2 10-564 0 0,1 0-1 0 0,-1 2 0 0 0,1-2 0 0 0,-1 0 0 0 0,0 1 0 0 0,1 0 0 0 0,-1 0 0 0 0,0-1 0 0 0,-1 1 0 0 0,2 0 1 0 0,-1 1-1 0 0,-1-1 0 0 0,0 1 0 0 0,1-1 0 0 0,0 0 0 0 0,-1 1 0 0 0,0 0 0 0 0,1 0 0 0 0,-1 0 0 0 0,0 1 1 0 0,0-1-1 0 0,1 0 0 0 0,-1 1 0 0 0,0-1 0 0 0,0 1 0 0 0,0 0 0 0 0,0 0 0 0 0,0 0 0 0 0,1 1 0 0 0,-1-1 0 0 0,-1 1 1 0 0,2-1-1 0 0,-1 1 0 0 0,-3 1 0 0 0,0 0-77 0 0,-1 1 0 0 0,0 0 0 0 0,1-1-1 0 0,1 2 1 0 0,-2 0 0 0 0,2-1 0 0 0,-1 2 0 0 0,0-1 0 0 0,2 1 0 0 0,-2-1 0 0 0,2 2 0 0 0,-2-1-1 0 0,-3 7 1 0 0,5-5 23 0 0,0 1-1 0 0,0 0 0 0 0,1-1 0 0 0,0 1 0 0 0,0 0 0 0 0,-3 14 0 0 0,6-19 9 0 0,-1 0 0 0 0,1-1 0 0 0,-1 1 0 0 0,1-1 0 0 0,0 1 0 0 0,0-1 0 0 0,0 1 0 0 0,1 0 0 0 0,-1 0 0 0 0,1-1 0 0 0,-1 1 0 0 0,1 0 0 0 0,0-1 0 0 0,0 1 0 0 0,-1-1 0 0 0,2 1 0 0 0,-1-1 0 0 0,1 0 0 0 0,-1 1 0 0 0,1-1 0 0 0,0 0 0 0 0,-1 0 0 0 0,1 0 0 0 0,4 3 0 0 0,-4-4-1 0 0,2 0 1 0 0,-1 1 0 0 0,-1-1-1 0 0,2 0 1 0 0,0 0-1 0 0,-2-1 1 0 0,2 1 0 0 0,-1-1-1 0 0,0 1 1 0 0,1-1-1 0 0,-1 0 1 0 0,0 0 0 0 0,1-1-1 0 0,-1 1 1 0 0,0-1 0 0 0,0 0-1 0 0,1 0 1 0 0,-2 0-1 0 0,2 0 1 0 0,-1-1 0 0 0,3 0-1 0 0,10-6-21 0 0,-1-1-1 0 0,21-14 1 0 0,-27 15 44 0 0,-8 7-13 0 0,1-1 0 0 0,-1 1 0 0 0,1-1 1 0 0,-1 1-1 0 0,1 0 0 0 0,-1 0 0 0 0,0 0 1 0 0,1 0-1 0 0,0 1 0 0 0,0-1 0 0 0,-1 0 1 0 0,4-1-1 0 0,-4 3 8 0 0,0 1 1 0 0,0-1-1 0 0,0 1 1 0 0,-1-1-1 0 0,1 0 0 0 0,-1 1 1 0 0,0-1-1 0 0,0 1 0 0 0,1 0 1 0 0,-1-1-1 0 0,0 0 1 0 0,0 1-1 0 0,1 2 0 0 0,-11 102 353 0 0,-1 73-115 0 0,10-131-29 0 0,1-47-190 0 0,1-7-2084 0 0,-1 5 1167 0 0,1-1 0 0 0,-1-1 0 0 0,1 1 0 0 0,0-1 0 0 0,2-1 0 0 0,5 2-1767 0 0,4 0 2138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08:5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1520 0 0,'0'0'6762'0'0,"9"35"-4784"0"0,-9-19-1076 0 0,1-12-796 0 0,-1 1 0 0 0,0-1 1 0 0,0 1-1 0 0,0 0 0 0 0,0-1 0 0 0,-1 0 0 0 0,1 1 0 0 0,-1-1 0 0 0,-1 1 0 0 0,1-1 0 0 0,0 0 0 0 0,-1 0 0 0 0,-4 8 0 0 0,-9 26 834 0 0,8-19-1686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08:5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1956 0 0,'-9'27'7014'0'0,"-126"105"-1963"0"0,51-53-3834 0 0,41-30-1308 0 0,42-49-117 0 0,-7-13-10638 0 0,8 13 10681 0 0,0-1 0 0 0,0 1 0 0 0,0-1 0 0 0,1 0 0 0 0,1-2-1231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08:5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1576 0 0,'1'0'192'0'0,"-1"1"0"0"0,1-1 0 0 0,0 0 0 0 0,-1 1 0 0 0,1-1 0 0 0,-1 1 0 0 0,0-1 0 0 0,1 0 0 0 0,-1 1-1 0 0,1-1 1 0 0,-1 1 0 0 0,0-1 0 0 0,1 1 0 0 0,-1 0 0 0 0,0-1 0 0 0,1 1 0 0 0,-1-1 0 0 0,0 1 0 0 0,0-1 0 0 0,0 1 0 0 0,0 0 0 0 0,1-1 0 0 0,-1 1 0 0 0,0-1-1 0 0,0 1 1 0 0,0 0 0 0 0,0-1 0 0 0,0 1 0 0 0,0 0 0 0 0,-1-1 0 0 0,1 1 0 0 0,0-1 0 0 0,0 1 0 0 0,0 0 0 0 0,-1-1 0 0 0,1 1 0 0 0,-16 30 1801 0 0,2-2-288 0 0,18-28-1665 0 0,0 0-1 0 0,1 1 1 0 0,-1-1-1 0 0,0-1 0 0 0,0 1 1 0 0,0-1-1 0 0,1 0 0 0 0,-1 0 1 0 0,7 0-1 0 0,-7 0-47 0 0,118 0 433 0 0,-120 0-461 0 0,6-1-123 0 0,9 2-993 0 0,-9-2-5631 0 0,4-3 4303 0 0,-10 1 1319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08:5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1 860 0 0,'-2'1'555'0'0,"0"1"0"0"0,0-1 0 0 0,0 1-1 0 0,0-1 1 0 0,1 1 0 0 0,-1 0 0 0 0,0 0 0 0 0,1 0 0 0 0,-1 0-1 0 0,1 0 1 0 0,-1 0 0 0 0,1 1 0 0 0,-2 4 0 0 0,-13 39 1393 0 0,7-20-856 0 0,-24 73 281 0 0,33-98-1530 0 0,0-1 0 0 0,0 0-1 0 0,0 0 1 0 0,0 0 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08:5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12 1392 0 0,'0'0'7994'0'0,"47"-5"-5590"0"0,-44 4-2313 0 0,0 0 0 0 0,-1 0 1 0 0,1 0-1 0 0,0 0 1 0 0,0 0-1 0 0,0 1 0 0 0,0 0 1 0 0,0-1-1 0 0,0 1 1 0 0,0 0-1 0 0,0 1 0 0 0,0-1 1 0 0,-1 0-1 0 0,1 1 0 0 0,0 0 1 0 0,0-1-1 0 0,0 1 1 0 0,0 0-1 0 0,-1 1 0 0 0,1-1 1 0 0,0 0-1 0 0,-1 1 0 0 0,1-1 1 0 0,1 3-1 0 0,-1-1-7 0 0,0 0 0 0 0,-1 1 1 0 0,1-1-1 0 0,-1 1 0 0 0,0 0 0 0 0,0-1 0 0 0,0 1 0 0 0,0 0 1 0 0,-1 0-1 0 0,0 0 0 0 0,0 0 0 0 0,0 0 0 0 0,0 1 0 0 0,0-1 0 0 0,-1 0 1 0 0,0 8-1 0 0,-1-7-57 0 0,-1-1-1 0 0,0 0 1 0 0,0 0 0 0 0,0 0 0 0 0,0 0 0 0 0,0-1-1 0 0,-1 1 1 0 0,0 0 0 0 0,0-1 0 0 0,0 0 0 0 0,0 0-1 0 0,0 0 1 0 0,-7 5 0 0 0,1-1 8 0 0,0 1 0 0 0,0-2 0 0 0,-1 1-1 0 0,-17 7 1 0 0,-36 8 325 0 0,62-22-246 0 0,45 11-396 0 0,-33-7 273 0 0,-1-1 0 0 0,1 2 0 0 0,-1-1 0 0 0,0 1 0 0 0,-1 1 0 0 0,1 0 0 0 0,-1 0 1 0 0,0 1-1 0 0,0 0 0 0 0,-1 0 0 0 0,0 1 0 0 0,-1 0 0 0 0,12 15 0 0 0,-17-18 11 0 0,0 1 1 0 0,0-1 0 0 0,0 1-1 0 0,-1 0 1 0 0,0-1 0 0 0,0 1-1 0 0,0 0 1 0 0,0 0-1 0 0,-1 0 1 0 0,0 0 0 0 0,-1-1-1 0 0,1 1 1 0 0,-1 0-1 0 0,0 0 1 0 0,-1 0 0 0 0,1-1-1 0 0,-1 1 1 0 0,-3 5 0 0 0,3-4-5 0 0,-1-1 0 0 0,-1 0 1 0 0,1 0-1 0 0,-1 0 1 0 0,0 0-1 0 0,0-1 0 0 0,-1 1 1 0 0,0-1-1 0 0,0 0 1 0 0,0-1-1 0 0,0 1 1 0 0,-1-1-1 0 0,0 0 0 0 0,-11 6 1 0 0,6-6 58 0 0,0 0 0 0 0,0 0 0 0 0,0-2 0 0 0,-1 1 0 0 0,1-1 1 0 0,0-1-1 0 0,-1 0 0 0 0,-18-1 0 0 0,24-2-26 0 0,0 1 1 0 0,1-1-1 0 0,0 0 0 0 0,-1-1 1 0 0,1 1-1 0 0,0-1 1 0 0,0 0-1 0 0,0-1 1 0 0,-6-4-1 0 0,-1-1-81 0 0,9 7-53 0 0,0-1 1 0 0,0 0 0 0 0,0 0-1 0 0,0 0 1 0 0,0 0-1 0 0,0 0 1 0 0,1 0-1 0 0,0-1 1 0 0,-1 1 0 0 0,1-1-1 0 0,1 0 1 0 0,-1 1-1 0 0,0-1 1 0 0,1 0-1 0 0,0 0 1 0 0,0 0 0 0 0,0 0-1 0 0,0-6 1 0 0,1 9-637 0 0,3-12-2958 0 0,2 5 3310 0 0,-3 4-356 0 0,0 1 1 0 0,0 0-1 0 0,0-1 1 0 0,1 1-1 0 0,-1 0 1 0 0,1 1-1 0 0,0-1 1 0 0,-1 0-1 0 0,7-3 1 0 0,-3 3-673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08:5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1684 0 0,'0'0'6671'0'0,"4"1"-6194"0"0,-3-1-429 0 0,0 1 1 0 0,1-1-1 0 0,-1 1 0 0 0,0-1 1 0 0,0 1-1 0 0,0-1 0 0 0,0 1 1 0 0,0-1-1 0 0,0 1 0 0 0,-1 0 0 0 0,1-1 1 0 0,0 1-1 0 0,0 0 0 0 0,0 0 1 0 0,-1 0-1 0 0,1 0 0 0 0,0 0 1 0 0,-1 0-1 0 0,1 0 0 0 0,-1 0 1 0 0,1 0-1 0 0,-1 0 0 0 0,1 0 0 0 0,-1 0 1 0 0,0 1-1 0 0,3 37 2151 0 0,-3-27-2045 0 0,-1 28 765 0 0,2 34-850 0 0,-8-66-1094 0 0,5-8 187 0 0,5-7-606 0 0,12-14-6263 0 0,-13 17 6432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08:5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1600 0 0,'0'1'241'0'0,"1"0"0"0"0,-1 0 0 0 0,1 0 0 0 0,-1-1 0 0 0,0 1 0 0 0,1 0 0 0 0,-1 0 0 0 0,0 0 0 0 0,0 0-1 0 0,0 0 1 0 0,0 0 0 0 0,1-1 0 0 0,-1 1 0 0 0,-1 0 0 0 0,1 0 0 0 0,0 0 0 0 0,0 0 0 0 0,0 0 0 0 0,0 0 0 0 0,-1 0 0 0 0,1-1 0 0 0,0 1 0 0 0,-1 0 0 0 0,1 0-1 0 0,0 0 1 0 0,-1-1 0 0 0,1 1 0 0 0,-2 1 0 0 0,-13 25 1400 0 0,-118 136 1533 0 0,24-52-1901 0 0,62-68-936 0 0,45-41 1164 0 0,0 1-3856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04T14:08:5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1336 0 0,'19'0'6015'0'0,"17"1"-3792"0"0,-32 0-2018 0 0,0 0-1 0 0,-1 1 0 0 0,1-1 1 0 0,0 1-1 0 0,-1 0 0 0 0,1 0 1 0 0,-1 1-1 0 0,0-1 0 0 0,4 4 1 0 0,-6-5-149 0 0,0 0 1 0 0,0 0-1 0 0,0 0 1 0 0,0 1 0 0 0,-1-1-1 0 0,1 0 1 0 0,0 0-1 0 0,-1 1 1 0 0,1-1-1 0 0,-1 1 1 0 0,1-1-1 0 0,-1 0 1 0 0,0 1-1 0 0,0-1 1 0 0,0 1 0 0 0,1-1-1 0 0,-1 1 1 0 0,-1-1-1 0 0,1 1 1 0 0,0-1-1 0 0,0 0 1 0 0,0 1-1 0 0,-1-1 1 0 0,1 1-1 0 0,-1-1 1 0 0,0 3 0 0 0,0-3 81 0 0,-34 34 286 0 0,20-24-286 0 0,-3 2-249 0 0,18-13 99 0 0,0 0 0 0 0,0 0 0 0 0,-1 0 0 0 0,1 1 0 0 0,0-1 0 0 0,0 0 0 0 0,0 0 0 0 0,0 1-1 0 0,0-1 1 0 0,0 0 0 0 0,-1 0 0 0 0,1 1 0 0 0,0-1 0 0 0,0 0 0 0 0,0 0 0 0 0,0 1 0 0 0,0-1 0 0 0,0 0 0 0 0,0 0 0 0 0,0 1 0 0 0,0-1 0 0 0,0 0-1 0 0,0 1 1 0 0,0-1 0 0 0,0 0 0 0 0,0 0 0 0 0,1 1 0 0 0,-1-1 0 0 0,0 0 0 0 0,0 0 0 0 0,0 1 0 0 0,0-1 0 0 0,0 0 0 0 0,1 0 0 0 0,-1 0 0 0 0,0 1 0 0 0,0-1-1 0 0,0 0 1 0 0,1 0 0 0 0,-1 0 0 0 0,0 0 0 0 0,0 1 0 0 0,0-1 0 0 0,1 0 0 0 0,-1 0 0 0 0,0 0 0 0 0,0 0 0 0 0,1 0 0 0 0,-1 0 0 0 0,0 0 0 0 0,1 0 0 0 0,3 3-10 0 0,0-1 0 0 0,0 1 0 0 0,0 0 1 0 0,0-1-1 0 0,0 2 0 0 0,-1-1 0 0 0,1 0 1 0 0,-1 1-1 0 0,0 0 0 0 0,0-1 0 0 0,0 1 1 0 0,-1 0-1 0 0,1 1 0 0 0,-1-1 0 0 0,0 0 1 0 0,0 1-1 0 0,-1-1 0 0 0,1 1 0 0 0,-1-1 0 0 0,0 1 1 0 0,0 0-1 0 0,-1 0 0 0 0,1 7 0 0 0,-2-9 36 0 0,0 1 0 0 0,-1-1 0 0 0,1 0 0 0 0,-1 0 0 0 0,1 0 0 0 0,-1 0-1 0 0,0 0 1 0 0,0 0 0 0 0,0 0 0 0 0,0 0 0 0 0,-1-1 0 0 0,1 1-1 0 0,-6 3 1 0 0,-39 29 264 0 0,40-31-201 0 0,0 0 1 0 0,0-1 0 0 0,0 0-1 0 0,0-1 1 0 0,0 1 0 0 0,-1-1-1 0 0,1-1 1 0 0,-1 1-1 0 0,-11-1 1 0 0,18-1 53 0 0,-44-2 376 0 0,29-5-789 0 0,-19-11 1155 0 0,22 6-2684 0 0,8-3-3395 0 0,14 7-164 0 0,-7 7 4144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31T09:02:30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5030 2128 16383 0 0,'0'0'0'0'0,"0"0"0"0"0,0 2 0 0 0,0-1 0 0 0,0 0 0 0 0,0 1 0 0 0,0 0 0 0 0,0 0 0 0 0,0 0 0 0 0,0-1 0 0 0,0 1 0 0 0,0 0 0 0 0,0 0 0 0 0,0-1 0 0 0,0 1 0 0 0,0 0 0 0 0,0 0 0 0 0,0-1 0 0 0,0 1 0 0 0,0 0 0 0 0,0 0 0 0 0,0-1 0 0 0,0 1 0 0 0,0 0 0 0 0,0 0 0 0 0,0-1 0 0 0,0 1 0 0 0,0 0 0 0 0,0-1 0 0 0,0 1 0 0 0,0 0 0 0 0,0 0 0 0 0,0-1 0 0 0,0 1 0 0 0,0 0 0 0 0,0 0 0 0 0,0-1 0 0 0,0 1 0 0 0,0 0 0 0 0,0 0 0 0 0,0-1 0 0 0,0 1 0 0 0,0 0 0 0 0,0 0 0 0 0,0 0 0 0 0,0 0 0 0 0,0 1 0 0 0,0 0 0 0 0,0 0 0 0 0,0 1 0 0 0,0-1 0 0 0,0 0 0 0 0,0-1 0 0 0,0 0 0 0 0,0 0 0 0 0,0 0 0 0 0,0 0 0 0 0,0-1 0 0 0,0 1 0 0 0,0 0 0 0 0,0-1 0 0 0,0 1 0 0 0,0 0 0 0 0,0 0 0 0 0,0-1 0 0 0,0 1 0 0 0,0 0 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31T09:02:30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8109 6613 16383 0 0,'0'0'0'0'0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36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7346 0 0,'0'0'3787'0'0,"12"2"-284"0"0,-9-1-3485 0 0,-2 1 33 0 0,2-1 1 0 0,0 0-1 0 0,0 0 1 0 0,-1-1-1 0 0,1 1 1 0 0,0 0-1 0 0,-1-1 1 0 0,1 1-1 0 0,0-1 1 0 0,0 0-1 0 0,-1 0 1 0 0,1 0-1 0 0,0 0 1 0 0,-1-1-1 0 0,5 0 1 0 0,-1 0-44 0 0,1 0-1 0 0,-2 0 1 0 0,1 1 0 0 0,1-1-1 0 0,8 2 1 0 0,-5-1-287 0 0,-5 0 204 0 0,-3 0-806 0 0,1 0 1 0 0,0 0-1 0 0,0 0 1 0 0,-1 0-1 0 0,1-1 1 0 0,-1 1 0 0 0,0-1-1 0 0,1 0 1 0 0,4-2-1 0 0,7-4 333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6:4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1292 0 0,'0'0'11843'0'0,"33"14"-10297"0"0,90 2 115 0 0,-41-13-3534 0 0,-81-3 1420 0 0,6-2-6092 0 0,-6 2 6042 0 0,0-1-1 0 0,0 1 1 0 0,0-1-1 0 0,-1 0 1 0 0,1 1 0 0 0,0-1-1 0 0,0 0 1 0 0,0 0-1 0 0,0 0 1 0 0,-4 0-834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6:4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1736 0 0,'0'0'4107'0'0,"0"14"-3055"0"0,0-7 3006 0 0,0-6-4016 0 0,0 1 0 0 0,0-1 0 0 0,0-1 0 0 0,0 2 0 0 0,0-1 0 0 0,0 1 0 0 0,0-1 0 0 0,0 1 0 0 0,1-1 0 0 0,-1 0 0 0 0,1 0-1 0 0,-1 0 1 0 0,1 1 0 0 0,-1-1 0 0 0,1 0 0 0 0,0 1 0 0 0,-1-1 0 0 0,0-1 0 0 0,1 1 0 0 0,0 0 0 0 0,0 1 0 0 0,0-1 0 0 0,0 0 0 0 0,0 0 0 0 0,2 1 0 0 0,1-1 84 0 0,1-1 0 0 0,-1 1 1 0 0,2 0-1 0 0,-2 0 0 0 0,1-1 0 0 0,-1 0 0 0 0,7 0 1 0 0,-10 0-120 0 0,132 0 530 0 0,-132 0-724 0 0,23-3-9667 0 0,-21 0 9750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6:4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2680 0 0,'0'0'852'0'0,"2"22"4157"0"0,-3-3-4503 0 0,-2-1 0 0 0,-1 1 1 0 0,1-1-1 0 0,-3 0 0 0 0,1 1 0 0 0,-10 16 0 0 0,-4 18 403 0 0,7-23-313 0 0,10-24-413 0 0,0-1-1 0 0,-1 1 0 0 0,1-1 1 0 0,1 2-1 0 0,-1-2 1 0 0,1 1-1 0 0,-1 10 1 0 0,2-15-179 0 0,0 0-1 0 0,1-1 1 0 0,-1 0 0 0 0,0 1 0 0 0,1 0 0 0 0,-1-1 0 0 0,1 1 0 0 0,-1 0 0 0 0,1-1-1 0 0,-1 1 1 0 0,1-1 0 0 0,-1 1 0 0 0,0-1 0 0 0,1 1 0 0 0,-1-1 0 0 0,1 1-1 0 0,0-1 1 0 0,0 1 0 0 0,-1-1 0 0 0,1 0 0 0 0,0 1 0 0 0,0-1 0 0 0,-1 0 0 0 0,1 0-1 0 0,0 0 1 0 0,0 0 0 0 0,-1 0 0 0 0,0 0 0 0 0,1 0 0 0 0,0 0 0 0 0,0 0-1 0 0,0 0 1 0 0,0 0 0 0 0,-1 0 0 0 0,1 0 0 0 0,1-1 0 0 0,30-5 94 0 0,-28 5-106 0 0,82-9 206 0 0,54-1-335 0 0,-48 11-3546 0 0,-82 0 2740 0 0,-9 0-248 0 0,15-12-7475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6:4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0 856 0 0,'-2'3'2295'0'0,"2"-3"-2131"0"0,0 0 0 0 0,0 0 0 0 0,0 1-1 0 0,0-1 1 0 0,0 0 0 0 0,-1 0 0 0 0,1 0 0 0 0,0 0 0 0 0,0 0 0 0 0,-1 0 0 0 0,1 0 0 0 0,0 0 0 0 0,0 0 0 0 0,0 0-1 0 0,-1 0 1 0 0,1 0 0 0 0,0 0 0 0 0,0 0 0 0 0,-1 0 0 0 0,1 0 0 0 0,-2-2 2131 0 0,1 1-2131 0 0,-2 41 2102 0 0,-1 13-1106 0 0,-26 118 1006 0 0,27-156-2123 0 0,2 2 173 0 0,1-14-164 0 0,-1 2 0 0 0,1-1 0 0 0,0 0-1 0 0,-1 1 1 0 0,0-2 0 0 0,0 2 0 0 0,-3 4-1 0 0,4-8 89 0 0,-2 29-789 0 0,-1-26-807 0 0,0-19-8732 0 0,3 11 8660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6:4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1604 0 0,'0'0'7953'0'0,"6"-5"-7507"0"0,1 0-163 0 0,-1-1 0 0 0,1 2 0 0 0,1-1 0 0 0,-1 2 0 0 0,0-1 0 0 0,1 1 0 0 0,0 0 0 0 0,0 0 0 0 0,0 0 0 0 0,0 2 0 0 0,0-1 0 0 0,14-1 0 0 0,-21 3 25 0 0,0 0-275 0 0,0 0 0 0 0,0 0 1 0 0,0 0-1 0 0,0 0 0 0 0,0 0 1 0 0,1 0-1 0 0,-1 0 0 0 0,0 1 0 0 0,0-1 1 0 0,0 0-1 0 0,1 1 0 0 0,-2-1 0 0 0,1 1 1 0 0,0-1-1 0 0,0 1 0 0 0,0-1 0 0 0,0 1 1 0 0,0-1-1 0 0,0 1 0 0 0,0 0 0 0 0,0-1 1 0 0,-1 1-1 0 0,1 0 0 0 0,0 0 0 0 0,0 0 1 0 0,-1 0-1 0 0,1 0 0 0 0,0 1 1 0 0,-1-2-1 0 0,1 1 0 0 0,-1 0 0 0 0,1 2 1 0 0,0-1 5 0 0,0 1 0 0 0,0-2 0 0 0,-1 2 0 0 0,0-1 0 0 0,0 1 0 0 0,1-2 0 0 0,-1 2 0 0 0,0-1 0 0 0,0 1 0 0 0,0-2 0 0 0,0 2 0 0 0,0-1 1 0 0,-1 1-1 0 0,1-1 0 0 0,-1 2 0 0 0,-4 3 36 0 0,1 1 1 0 0,-1-2 0 0 0,0 1-1 0 0,-1 0 1 0 0,1-2 0 0 0,-11 10-1 0 0,-2 2-99 0 0,17-17-16 0 0,0 1 0 0 0,1-1 0 0 0,-1 1 0 0 0,0 0 0 0 0,1-1 0 0 0,0 0 0 0 0,0 1 0 0 0,-1 0 0 0 0,1-1 0 0 0,-1 1-1 0 0,1 0 1 0 0,0 0 0 0 0,-1 0 0 0 0,1-1 0 0 0,0 1 0 0 0,0 0 0 0 0,-1 0 0 0 0,1-1 0 0 0,0 1 0 0 0,0 1 0 0 0,1-1 16 0 0,-1 0 1 0 0,1 0-1 0 0,0 0 0 0 0,0 0 1 0 0,-1 0-1 0 0,0 0 1 0 0,1-1-1 0 0,0 1 0 0 0,0-1 1 0 0,0 1-1 0 0,0 0 1 0 0,1 0-1 0 0,-1-1 0 0 0,0 1 1 0 0,0-1-1 0 0,-1 1 1 0 0,1-1-1 0 0,1 1 0 0 0,1-1 1 0 0,5 3-81 0 0,0 1 1 0 0,0 0-1 0 0,0-1 1 0 0,13 12-1 0 0,-19-13 106 0 0,1-1-1 0 0,-1 1 1 0 0,1 0-1 0 0,-2 0 0 0 0,1 0 1 0 0,0 0-1 0 0,0 0 1 0 0,0 1-1 0 0,-1-1 1 0 0,1 1-1 0 0,-1-1 1 0 0,1 1-1 0 0,-1 0 0 0 0,0-1 1 0 0,0 1-1 0 0,0 0 1 0 0,0 0-1 0 0,-1 3 1 0 0,0-5 211 0 0,0 0-190 0 0,0 1-1 0 0,0-1 1 0 0,0 0 0 0 0,0 0-1 0 0,0 1 1 0 0,-1-1 0 0 0,1 0-1 0 0,-1 1 1 0 0,0-1 0 0 0,1 0-1 0 0,-1 0 1 0 0,0 0 0 0 0,0 0-1 0 0,0 0 1 0 0,0 1 0 0 0,0-1-1 0 0,0 0 1 0 0,1 0-1 0 0,-1-1 1 0 0,-2 2 0 0 0,2-2-19 0 0,-2 2 65 0 0,1 1 0 0 0,-1-1 0 0 0,-1-1 0 0 0,1 1-1 0 0,0-1 1 0 0,0 1 0 0 0,-1-1 0 0 0,1 1 0 0 0,-1-1 0 0 0,2 0 0 0 0,-2-1 0 0 0,0 0 0 0 0,1 0-1 0 0,-1 1 1 0 0,-5-2 0 0 0,7 1 16 0 0,-32 0 565 0 0,32 0-652 0 0,-1 0 0 0 0,1 0-1 0 0,0 0 1 0 0,0 0 0 0 0,0 0 0 0 0,0 0 0 0 0,-1-1 0 0 0,2 0 0 0 0,-1 1-1 0 0,0-1 1 0 0,0 0 0 0 0,0 0 0 0 0,0 0 0 0 0,1-1 0 0 0,-5-1 0 0 0,-6-4-296 0 0,-2-4-2613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6:4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1216 0 0,'-1'8'6092'0'0,"-16"20"-5040"0"0,10-17-419 0 0,-39 62 1460 0 0,26-43-1398 0 0,2 0 1 0 0,-18 37-1 0 0,23-38-482 0 0,3 0 0 0 0,0 1 0 0 0,1 1 0 0 0,1-1 0 0 0,2 1-1 0 0,1 0 1 0 0,-1 45 0 0 0,7-74-331 0 0,0 1 0 0 0,0-1 0 0 0,0 1 0 0 0,0-1 0 0 0,-1 0 1 0 0,1 1-1 0 0,1 0 0 0 0,-1-2 0 0 0,1 1 0 0 0,-1 1 0 0 0,1-1 0 0 0,-1 0 0 0 0,1-1 0 0 0,0 1 0 0 0,1 0 0 0 0,1 2 0 0 0,-2-3-595 0 0,1 2 1 0 0,0-1-1 0 0,0 0 1 0 0,0 0 0 0 0,1-1-1 0 0,-2 1 1 0 0,2-1-1 0 0,-1 1 1 0 0,0-1-1 0 0,0 0 1 0 0,7 1-1 0 0,-9-2-599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6:5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1748 0 0,'0'-2'313'0'0,"1"0"0"0"0,-1 1 0 0 0,1-1 0 0 0,-1 0 0 0 0,1 0 0 0 0,0 0 0 0 0,0 1 0 0 0,-1-1 0 0 0,1 0 0 0 0,1 0 0 0 0,-1 1 0 0 0,0-1 0 0 0,1 1 0 0 0,-1 0 0 0 0,1-1 0 0 0,-1 1 0 0 0,0 0 0 0 0,1-1 0 0 0,0 1 0 0 0,0 0-1 0 0,0 1 1 0 0,-1-1 0 0 0,1 0 0 0 0,0 1 0 0 0,2-2 0 0 0,2 0 294 0 0,0-1 0 0 0,1 2 0 0 0,-1 0 0 0 0,1-1 0 0 0,12 0 0 0 0,-18 2 77 0 0,36 15 264 0 0,-34-12-850 0 0,1 1 0 0 0,-1-1-1 0 0,1 0 1 0 0,-1 1 0 0 0,0-1-1 0 0,0 2 1 0 0,0-1 0 0 0,0-1-1 0 0,-2 2 1 0 0,2-1 0 0 0,-1 1-1 0 0,0-1 1 0 0,0 1 0 0 0,0 6-1 0 0,-2-10 102 0 0,-2 28 821 0 0,-2-22-1003 0 0,-1-1-1 0 0,1 1 1 0 0,-2-1 0 0 0,1 0 0 0 0,0 0-1 0 0,-1-1 1 0 0,0 1 0 0 0,-1-2 0 0 0,1 1-1 0 0,0-1 1 0 0,-2 0 0 0 0,-6 3 0 0 0,9-4-503 0 0,1-1 1 0 0,-1-1 0 0 0,1 0 0 0 0,-2 0 0 0 0,2 0 0 0 0,-1 0-1 0 0,-7 0 1 0 0,4-3-7051 0 0,7 1 7345 0 0,0 1 1 0 0,1-1-1 0 0,-1 1 0 0 0,0 0 0 0 0,1-1 0 0 0,-1 1 0 0 0,0-1 0 0 0,0 0 1 0 0,1 0-1 0 0,-1 1 0 0 0,-1-3 0 0 0,0 1-438 0 0,1-2-668 0 0,1 1-94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6:5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12 848 0 0,'4'-6'2518'0'0,"-1"1"2571"0"0,-7 7-1767 0 0,-11 4-2102 0 0,7-1-1014 0 0,1-2 1 0 0,-1 2 0 0 0,1 0 0 0 0,0 0 0 0 0,0 0 0 0 0,0 2 0 0 0,1-2 0 0 0,0 1-1 0 0,0 1 1 0 0,1 0 0 0 0,-1 0 0 0 0,2 1 0 0 0,-1-1 0 0 0,1 1 0 0 0,0-1 0 0 0,-3 11 0 0 0,6-15-147 0 0,1 0 0 0 0,0 0 0 0 0,-1-1 0 0 0,1 1 0 0 0,0 0 0 0 0,1-1 0 0 0,-1 1 0 0 0,1 0 0 0 0,-1-1 0 0 0,1 0 0 0 0,0 1 0 0 0,0 0 0 0 0,-1 0 0 0 0,1-2 0 0 0,0 2 0 0 0,1-1 0 0 0,-1 1 0 0 0,1-1 0 0 0,0 0 0 0 0,-1 0 0 0 0,5 4 0 0 0,-1-1-122 0 0,2 0-1 0 0,0 1 0 0 0,-1-2 0 0 0,2 1 0 0 0,-1-1 0 0 0,9 5 0 0 0,10-3-911 0 0,2-6-3629 0 0,-14 0 52 0 0,-12 0 4362 0 0,1-1-1 0 0,-1 1 1 0 0,0-1 0 0 0,0 1-1 0 0,0-1 1 0 0,1 0 0 0 0,-2 0 0 0 0,1 1-1 0 0,1-1 1 0 0,-1 0 0 0 0,0 0-1 0 0,-1-1 1 0 0,3-1 0 0 0,2-1-287 0 0,11-4-1011 0 0,-5 2-6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6:5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 1676 0 0,'-1'-1'308'0'0,"1"0"0"0"0,-2 1 0 0 0,1-1 0 0 0,0 1 0 0 0,-1 0 0 0 0,1-1-1 0 0,-1 1 1 0 0,1 0 0 0 0,1 0 0 0 0,-2 0 0 0 0,1 0 0 0 0,-1 0 0 0 0,1 0 0 0 0,-1 1 0 0 0,1-1 0 0 0,0 0-1 0 0,0 1 1 0 0,0-1 0 0 0,-1 1 0 0 0,1-1 0 0 0,0 1 0 0 0,0 0 0 0 0,-1-1 0 0 0,0 2 0 0 0,-32 25 1438 0 0,20-14-620 0 0,12-12-1046 0 0,-1 1 0 0 0,1 0 0 0 0,0 0 0 0 0,1-1 0 0 0,-1 1 0 0 0,0 0-1 0 0,1 0 1 0 0,-1 0 0 0 0,1-1 0 0 0,0 2 0 0 0,0-1 0 0 0,0 1-1 0 0,0-1 1 0 0,0 0 0 0 0,0 0 0 0 0,0 1 0 0 0,0-1 0 0 0,1 0 0 0 0,-1 1-1 0 0,1 3 1 0 0,2-4-81 0 0,0 1-1 0 0,1-1 1 0 0,-2 0 0 0 0,2 0-1 0 0,0 0 1 0 0,-1 0 0 0 0,0 0-1 0 0,1 0 1 0 0,0-1-1 0 0,5 3 1 0 0,-4-3 11 0 0,0 0 1 0 0,0 1-1 0 0,-1-1 1 0 0,1 1-1 0 0,-1 0 1 0 0,0 0-1 0 0,1 0 1 0 0,-1 0-1 0 0,0 1 1 0 0,0 0-1 0 0,0 0 1 0 0,0-1-1 0 0,-1 1 1 0 0,1 0-1 0 0,0 0 1 0 0,-1 1-1 0 0,-1-1 1 0 0,1 0-1 0 0,0 1 1 0 0,0 0-1 0 0,0-1 1 0 0,-1 1-1 0 0,-1 0 1 0 0,1 0-1 0 0,0 0 1 0 0,1 6-1 0 0,-3-9-9 0 0,0 1-1 0 0,0-1 1 0 0,0 1 0 0 0,1-1-1 0 0,-1 0 1 0 0,0 1-1 0 0,0-1 1 0 0,0-1 0 0 0,0 1-1 0 0,-1 1 1 0 0,1-1-1 0 0,-1 0 1 0 0,2 0-1 0 0,-4 1 1 0 0,4-2-2 0 0,-2 2-52 0 0,0-2 0 0 0,0 2 0 0 0,1-1 0 0 0,-1 1 0 0 0,0-1 0 0 0,0 0 0 0 0,-1 0 0 0 0,2 0 0 0 0,-1 0 0 0 0,-1-1-1 0 0,1 0 1 0 0,1 1 0 0 0,-2-1 0 0 0,1 0 0 0 0,-1 1 0 0 0,1-1 0 0 0,0 0 0 0 0,0 0 0 0 0,0-1 0 0 0,-1 1 0 0 0,2 0 0 0 0,-5-1 0 0 0,5 1-460 0 0,-12-3-2473 0 0,10 2 2898 0 0,0 0-436 0 0,0 0 0 0 0,1-1-1 0 0,-1 1 1 0 0,1 0 0 0 0,-1-1 0 0 0,1 0 0 0 0,0 0 0 0 0,-1 0 0 0 0,1 0-1 0 0,-3-4 1 0 0,4 1-778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6:5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2864 0 0,'39'-6'5528'0'0,"-25"5"-4776"0"0,-1 0 1 0 0,0-2 0 0 0,16-4-1 0 0,-27 6-907 0 0,19-8-2203 0 0,-14-1-3317 0 0,-9 7 4457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37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1 8442 0 0,'-1'-1'222'0'0,"0"1"0"0"0,0 0 0 0 0,0 0 0 0 0,0 0 0 0 0,1 0 0 0 0,-1 1 0 0 0,0-1 0 0 0,0 0 0 0 0,1 0 0 0 0,-1 0 0 0 0,0 1 0 0 0,0-1 0 0 0,0 0 0 0 0,0 1 0 0 0,1-1 0 0 0,-1 1 0 0 0,0-1 0 0 0,0 1 0 0 0,1-1 0 0 0,-1 0 0 0 0,0 1 0 0 0,1 1 0 0 0,-1 0-90 0 0,0 0 1 0 0,0 0 0 0 0,1-1-1 0 0,-1 1 1 0 0,1 0-1 0 0,0 1 1 0 0,-1-1-1 0 0,1-1 1 0 0,0 1-1 0 0,1 5 1 0 0,-1 0-53 0 0,-1 1-1 0 0,0-1 1 0 0,0 1 0 0 0,-1 0-1 0 0,1-1 1 0 0,-1 0 0 0 0,-1 0 0 0 0,-4 12-1 0 0,-5 11 95 0 0,-42 114 270 0 0,47-135-367 0 0,6-8-64 0 0,0-1 0 0 0,1 1 0 0 0,-1-1-1 0 0,1 1 1 0 0,0 0 0 0 0,-1-1 0 0 0,1 0 0 0 0,0 1 0 0 0,-1-1-1 0 0,1 1 1 0 0,-1 0 0 0 0,1-1 0 0 0,0 1 0 0 0,-1 0-1 0 0,1 0 1 0 0,0 0 0 0 0,-1 1 0 0 0,2-2 10 0 0,-1 1 0 0 0,0-1 0 0 0,1 0-1 0 0,-1 0 1 0 0,1 1 0 0 0,-1-1 0 0 0,0 1 0 0 0,1-1 0 0 0,-1 1 0 0 0,1-1 0 0 0,-1 0 0 0 0,0 1 0 0 0,1-1-1 0 0,-1 0 1 0 0,1 1 0 0 0,-1-1 0 0 0,1 0 0 0 0,0 0 0 0 0,-1 1 0 0 0,1-1 0 0 0,-1 0 0 0 0,1 0-1 0 0,0 0 1 0 0,-1 0 0 0 0,1 0 0 0 0,0 0 0 0 0,-1 0 0 0 0,1 0 0 0 0,-1 0 0 0 0,0 0 0 0 0,1-1-1 0 0,1 1 1 0 0,24-4-105 0 0,-9-1 76 0 0,-1 0 0 0 0,1 2 0 0 0,0 0 0 0 0,30-1 0 0 0,8 3 182 0 0,0-1-3862 0 0,-39 1-3261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6:5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1288 0 0,'5'2'636'0'0,"-2"-1"0"0"0,1 1 0 0 0,0 0-1 0 0,0 0 1 0 0,0 1 0 0 0,-1 0 0 0 0,1-1-1 0 0,-1 1 1 0 0,0 1 0 0 0,0-2 0 0 0,0 2 0 0 0,3 3-1 0 0,30 50 349 0 0,-23-35 57 0 0,0 1-562 0 0,-1 0-1 0 0,-2 0 1 0 0,0 1 0 0 0,-1 0-1 0 0,11 51 1 0 0,-12-33 62 0 0,-3 1 1 0 0,1 75-1 0 0,-7-104-547 0 0,-2 1 1 0 0,0 0-1 0 0,0-1 1 0 0,-1 1-1 0 0,-1-1 0 0 0,0 0 1 0 0,-1-1-1 0 0,-1 1 0 0 0,0 0 1 0 0,0-2-1 0 0,-2 0 0 0 0,-15 19 1 0 0,1-17-1583 0 0,6-11-2417 0 0,-1-16-4883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6:5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50 868 0 0,'5'-5'1144'0'0,"-1"2"0"0"0,1-2-1 0 0,0 2 1 0 0,1-1 0 0 0,-1 1-1 0 0,0 0 1 0 0,1 0 0 0 0,10-3-1 0 0,-2 2-286 0 0,-1 0-1 0 0,0 3 0 0 0,1-2 0 0 0,-1 2 0 0 0,21 0 0 0 0,-32 1-627 0 0,1 3-54 0 0,-2-2-155 0 0,1 0 0 0 0,-1-1-1 0 0,1 1 1 0 0,-1 0-1 0 0,0 0 1 0 0,0 1 0 0 0,0-1-1 0 0,0 0 1 0 0,0 1 0 0 0,0-1-1 0 0,0 0 1 0 0,0 0 0 0 0,0 1-1 0 0,-1 0 1 0 0,1-1 0 0 0,-1 1-1 0 0,1-1 1 0 0,0 4 0 0 0,-1-3 11 0 0,-1 0 0 0 0,1 1 0 0 0,-1-1 0 0 0,0 1 0 0 0,0-1 1 0 0,0 0-1 0 0,0 1 0 0 0,0-1 0 0 0,0 1 0 0 0,-1-2 0 0 0,2 1 0 0 0,-2 1 1 0 0,0-1-1 0 0,-1 1 0 0 0,-12 13 222 0 0,11-14-356 0 0,1 0 0 0 0,1 1 1 0 0,-1 0-1 0 0,1-1 0 0 0,-1 1 0 0 0,2 0 0 0 0,-2 0 0 0 0,1 0 0 0 0,0 0 0 0 0,0 1 1 0 0,1-2-1 0 0,-2 7 0 0 0,3-8-46 0 0,3 1-435 0 0,24 17 343 0 0,-16-12 134 0 0,-2 0-1 0 0,1 0 0 0 0,12 13 1 0 0,-19-17 134 0 0,-1-1 1 0 0,1 2 0 0 0,-1-1-1 0 0,0 0 1 0 0,0 0 0 0 0,0 1-1 0 0,0-1 1 0 0,-1 0-1 0 0,0 1 1 0 0,0-1 0 0 0,0 1-1 0 0,0 0 1 0 0,0-1 0 0 0,-1 1-1 0 0,1 7 1 0 0,-1-9 42 0 0,-3 0 16 0 0,0 2-3 0 0,-2 0 0 0 0,1-1 1 0 0,0 0-1 0 0,-1 0 0 0 0,1-1 1 0 0,-1 1-1 0 0,1 0 0 0 0,-1-1 1 0 0,0 0-1 0 0,0-1 0 0 0,0 1 0 0 0,-1-1 1 0 0,2 1-1 0 0,-2-2 0 0 0,1 1 1 0 0,-1-1-1 0 0,1 1 0 0 0,-6-2 1 0 0,-15-10 356 0 0,10 3-96 0 0,6 1 386 0 0,-3-2-3723 0 0,13 9 2782 0 0,0 0 1 0 0,1 0 0 0 0,-1 0 0 0 0,0 0-1 0 0,1 0 1 0 0,-1 0 0 0 0,0 0-1 0 0,1 0 1 0 0,-1 0 0 0 0,0 0-1 0 0,0 0 1 0 0,0-1 0 0 0,0 1 0 0 0,1 0-1 0 0,-1 0 1 0 0,0 0 0 0 0,1 0-1 0 0,-1 0 1 0 0,0-1 0 0 0,0 1-1 0 0,1 0 1 0 0,-1 0 0 0 0,0 0-1 0 0,0 0 1 0 0,1 0 0 0 0,-1 0 0 0 0,0-1-1 0 0,0 1 1 0 0,0 0 0 0 0,0-1-1 0 0,1 1 1 0 0,-1 0 0 0 0,0-1-1 0 0,0 1 1 0 0,0 0 0 0 0,0-1 0 0 0,0 1-1 0 0,0 0 1 0 0,0-1 0 0 0,0 1-1 0 0,0 0 1 0 0,0-1 0 0 0,0 1-1 0 0,0 0 1 0 0,0-1 0 0 0,0 1 0 0 0,0 0-1 0 0,0-1 1 0 0,0 1 0 0 0,-1 0-1 0 0,1-1 1 0 0,0 1 0 0 0,0 0-1 0 0,0 0 1 0 0,-1 0 0 0 0,1 0-1 0 0,0 0 1 0 0,0-1 0 0 0,0 1 0 0 0,-1 0-1 0 0,8 0-1201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6:5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1216 0 0,'0'0'4905'0'0,"1"22"-1380"0"0,0-19-3383 0 0,1-1 1 0 0,-1 0-1 0 0,1 1 1 0 0,0-1-1 0 0,0 0 1 0 0,1 0-1 0 0,-2 1 1 0 0,1-1-1 0 0,1-1 1 0 0,0 1 0 0 0,-1-1-1 0 0,0 1 1 0 0,1 0-1 0 0,0-1 1 0 0,-1 0-1 0 0,1 0 1 0 0,1-1-1 0 0,-2 1 1 0 0,1 0-1 0 0,0 0 1 0 0,0-1 0 0 0,0 0-1 0 0,4 1 1 0 0,18 2 625 0 0,40-1 0 0 0,-53-3-542 0 0,142 1-1091 0 0,-152 0 720 0 0,1-1 1 0 0,0 0-1 0 0,-1 0 0 0 0,1 0 1 0 0,0 0-1 0 0,0-1 0 0 0,-2 1 0 0 0,2 0 1 0 0,2-2-1 0 0,4-6-4851 0 0,-11 3 580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6:5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1884 0 0,'0'0'104'0'0,"0"0"1"0"0,0 0-1 0 0,-1 0 0 0 0,1 0 0 0 0,0 0 1 0 0,0 1-1 0 0,-1-1 0 0 0,1 0 0 0 0,0 0 1 0 0,0 0-1 0 0,0 0 0 0 0,0 1 0 0 0,-1-1 1 0 0,1 0-1 0 0,0 0 0 0 0,0 0 0 0 0,0 1 1 0 0,0-1-1 0 0,0 0 0 0 0,0 0 0 0 0,0 0 1 0 0,-1 1-1 0 0,1-1 0 0 0,0 0 0 0 0,0 0 1 0 0,0 1-1 0 0,0-1 0 0 0,0 0 0 0 0,0 0 1 0 0,0 0-1 0 0,0 0 0 0 0,0 0 0 0 0,0 0 1 0 0,0 1-1 0 0,0-1 0 0 0,1 0 0 0 0,-1 0 1 0 0,0 0-1 0 0,0 1 0 0 0,0-1 0 0 0,0 0 1 0 0,0 0-1 0 0,0 0 0 0 0,0 1 0 0 0,1-1 1 0 0,-1 0-1 0 0,13 8 3011 0 0,20 1-316 0 0,111-8-596 0 0,-77-2-3941 0 0,-15-16-6789 0 0,-46 16 7007 0 0,0 0 112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6:5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1508 0 0,'0'0'5205'0'0,"16"1"3277"0"0,-23 5-8333 0 0,1 1-1 0 0,1-1 0 0 0,-1 1 0 0 0,1 0 0 0 0,-1 2 0 0 0,2-2 0 0 0,-1 1 0 0 0,-3 11 1 0 0,-2 1 83 0 0,3-4-78 0 0,1 0 0 0 0,0-1 0 0 0,1 3 0 0 0,1-2 0 0 0,0 0 0 0 0,2 1 0 0 0,0 1 1 0 0,0-1-1 0 0,2 17 0 0 0,1-26-136 0 0,0-1 1 0 0,0 0 0 0 0,1 0 0 0 0,0 1 0 0 0,0-1-1 0 0,1 0 1 0 0,0 0 0 0 0,0 0 0 0 0,1-1-1 0 0,-1 1 1 0 0,1-1 0 0 0,1-1 0 0 0,-1 2-1 0 0,1-2 1 0 0,0 1 0 0 0,1-1 0 0 0,-1 0 0 0 0,0-1-1 0 0,2 1 1 0 0,-1-1 0 0 0,0 0 0 0 0,1-1-1 0 0,-1 1 1 0 0,1-1 0 0 0,9 3 0 0 0,-11-5-17 0 0,1 1 0 0 0,-1-1 0 0 0,1 0 0 0 0,-1 0 0 0 0,1-1 0 0 0,0 1 0 0 0,-1-2 0 0 0,1 1 0 0 0,-1-1 1 0 0,2 1-1 0 0,-2-2 0 0 0,0 1 0 0 0,1-1 0 0 0,-1 0 0 0 0,6-2 0 0 0,8-8 27 0 0,-16 11-7 0 0,0 0 0 0 0,0 0 0 0 0,-2 0 0 0 0,2 0 0 0 0,0 0 0 0 0,-1-1 0 0 0,-1 0 0 0 0,2 0 1 0 0,-1 0-1 0 0,0 1 0 0 0,0-1 0 0 0,-1 0 0 0 0,1 0 0 0 0,0-1 0 0 0,-1 2 0 0 0,1-2 0 0 0,-1 0 0 0 0,0 1 0 0 0,0 0 0 0 0,0-1 0 0 0,0 0 0 0 0,0 1 0 0 0,-1 0 0 0 0,1-1 0 0 0,0-4 0 0 0,-2 6-18 0 0,1-1-1 0 0,-1 1 1 0 0,0 0-1 0 0,1-1 1 0 0,-1 1-1 0 0,0 1 1 0 0,0-2-1 0 0,1 1 1 0 0,-1 0-1 0 0,0 0 1 0 0,0 0-1 0 0,0 0 1 0 0,0 0-1 0 0,0 0 1 0 0,-1 0-1 0 0,1 1 1 0 0,0-1-1 0 0,1 1 1 0 0,-2-1-1 0 0,1 1 1 0 0,-1-1-1 0 0,1 1 1 0 0,-1-1-1 0 0,-1 0 1 0 0,-34-5 50 0 0,-33 6-2424 0 0,33 0-5690 0 0,23 4 5789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6:5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 1048 0 0,'3'-7'7227'0'0,"-6"16"-4461"0"0,-55 135-19 0 0,9-30-962 0 0,46-109-1683 0 0,1 1-1 0 0,-1-1 1 0 0,1 1-1 0 0,2-1 1 0 0,-2 0-1 0 0,-1 11 0 0 0,3-16 60 0 0,4 3-133 0 0,1-2-1 0 0,1 1 0 0 0,2 0 1 0 0,-2 0-1 0 0,0-1 0 0 0,1 0 1 0 0,-1 0-1 0 0,1-1 0 0 0,0 1 1 0 0,-1-2-1 0 0,1 1 1 0 0,7-3-1 0 0,20 2-13 0 0,43-8-20 0 0,-26 2 28 0 0,90-7-2041 0 0,-140 14 1770 0 0,-1 0 0 0 0,1 0 0 0 0,-1 0 0 0 0,1 0 0 0 0,-1 0 1 0 0,1 0-1 0 0,-1 0 0 0 0,1 0 0 0 0,-1 0 0 0 0,1 0 0 0 0,-1 0 0 0 0,0 0 1 0 0,0 0-1 0 0,1 0 0 0 0,-1 0 0 0 0,1 0 0 0 0,-1-1 0 0 0,1 1 0 0 0,-1 0 0 0 0,1 0 1 0 0,-1-1-1 0 0,0 1 0 0 0,1 0 0 0 0,-1-1 0 0 0,0 1 0 0 0,1 0 0 0 0,-1-1 1 0 0,0 1-1 0 0,1 0 0 0 0,-1 0 0 0 0,0-1 0 0 0,0 1 0 0 0,1 0 0 0 0,-1-1 1 0 0,0 1-1 0 0,0-1 0 0 0,0 1 0 0 0,0-1 0 0 0,0 1 0 0 0,1-1 0 0 0,-1 1 1 0 0,0-1-1 0 0,0 1 0 0 0,0-1 0 0 0,0 1 0 0 0,-1-1 0 0 0,-1-1-921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6:5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 1540 0 0,'0'-2'4119'0'0,"-2"7"-1348"0"0,-3 20-180 0 0,-4 29-1562 0 0,-20 131 2056 0 0,19-145-3313 0 0,8-37-3374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6:5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58 836 0 0,'14'-14'6971'0'0,"17"-4"-3306"0"0,-6 8-2273 0 0,-21 8-1230 0 0,-2-1 0 0 0,2 2 0 0 0,-1-1-1 0 0,1 0 1 0 0,0 2 0 0 0,0-2 0 0 0,0 1 0 0 0,0 0-1 0 0,-1 1 1 0 0,2-1 0 0 0,-2 1 0 0 0,1 0 0 0 0,1 0-1 0 0,-2 0 1 0 0,1 0 0 0 0,0 1 0 0 0,0 0 0 0 0,0 0-1 0 0,6 1 1 0 0,-3 3-59 0 0,0 0-1 0 0,-1 0 0 0 0,1 0 1 0 0,-1 0-1 0 0,0 1 0 0 0,0 0 1 0 0,-2 0-1 0 0,2 1 0 0 0,-2 0 1 0 0,1 0-1 0 0,0 0 1 0 0,-2 0-1 0 0,1 1 0 0 0,4 11 1 0 0,-8-17 70 0 0,0 1-86 0 0,1 0 0 0 0,-1 1 0 0 0,0-2 0 0 0,0 2 0 0 0,-1 0 0 0 0,1-2 0 0 0,-1 2 0 0 0,-1 3 0 0 0,-2 0-25 0 0,-1-1-1 0 0,1 0 1 0 0,-2 1 0 0 0,2-2 0 0 0,-2 1-1 0 0,0-2 1 0 0,0 1 0 0 0,0 0 0 0 0,0 0 0 0 0,-1-2-1 0 0,0 1 1 0 0,1-1 0 0 0,-12 5 0 0 0,12-6-476 0 0,0-1 0 0 0,-1 1 0 0 0,1-1-1 0 0,-1 0 1 0 0,-10 0 0 0 0,15-1-297 0 0,-10-3-1049 0 0,0-10-655 0 0,12 13 1935 0 0,-1-1 0 0 0,1 0 0 0 0,-1 0 1 0 0,1-1-1 0 0,-1 1 0 0 0,1 0 0 0 0,0 0 0 0 0,0 0 0 0 0,0 0 0 0 0,0 1 0 0 0,0-2 1 0 0,0 1-1 0 0,0 0 0 0 0,0 0 0 0 0,0 0 0 0 0,0 0 0 0 0,0-2 0 0 0,0 0-952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6:5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29 860 0 0,'1'-1'453'0'0,"0"0"0"0"0,0 0 1 0 0,0 1-1 0 0,0-1 0 0 0,0-1 0 0 0,0 1 0 0 0,-1 0 1 0 0,1-1-1 0 0,0 1 0 0 0,0 0 0 0 0,-1 0 0 0 0,1 0 0 0 0,-1-1 1 0 0,0 1-1 0 0,0-1 0 0 0,0-1 0 0 0,0 2-326 0 0,0 1-1 0 0,0 0 1 0 0,0 0 0 0 0,0-1-1 0 0,0 1 1 0 0,-1 0-1 0 0,1-1 1 0 0,0 1-1 0 0,-1-1 1 0 0,1 1 0 0 0,-1 0-1 0 0,1-1 1 0 0,0 1-1 0 0,-1 0 1 0 0,1 0 0 0 0,-1 0-1 0 0,1-1 1 0 0,-1 1-1 0 0,1 0 1 0 0,-1 0-1 0 0,1 0 1 0 0,-1 0 0 0 0,1 0-1 0 0,-1 0 1 0 0,0 0-1 0 0,1 0 1 0 0,0 0 0 0 0,0 0-1 0 0,-1 0 1 0 0,0 0-1 0 0,-4 1 117 0 0,0 0 0 0 0,0 0 1 0 0,0 0-1 0 0,0 0 0 0 0,1 1 0 0 0,-1 0 0 0 0,0 0 0 0 0,-8 5 0 0 0,7-2-144 0 0,-2-1-1 0 0,2 1 1 0 0,0-1-1 0 0,-1 2 1 0 0,2-1-1 0 0,-1 1 1 0 0,1 0-1 0 0,0 0 0 0 0,0 1 1 0 0,1-1-1 0 0,-1 0 1 0 0,1 2-1 0 0,1-1 1 0 0,-5 10-1 0 0,7-14-70 0 0,0-1-1 0 0,0 0 0 0 0,1 1 0 0 0,-1-1 0 0 0,1 1 0 0 0,-1-1 0 0 0,1 0 0 0 0,0 1 0 0 0,0 0 0 0 0,0-2 1 0 0,0 2-1 0 0,1 0 0 0 0,-1-1 0 0 0,1 0 0 0 0,-1 0 0 0 0,1 1 0 0 0,0-1 0 0 0,0 1 0 0 0,-1-2 0 0 0,1 2 0 0 0,1-1 1 0 0,-1 0-1 0 0,1 0 0 0 0,-1 0 0 0 0,1 0 0 0 0,-1 0 0 0 0,1 0 0 0 0,0-1 0 0 0,0 0 0 0 0,2 3 0 0 0,3 0-27 0 0,-1-1-1 0 0,1 0 0 0 0,0 0 0 0 0,-1-1 0 0 0,1 0 0 0 0,1 0 0 0 0,-1 0 1 0 0,-1-1-1 0 0,15 1 0 0 0,63 1-3295 0 0,-80-4 3034 0 0,-1 0 1 0 0,0 1-1 0 0,-1 0 0 0 0,2-2 0 0 0,-1 1 0 0 0,-1 0 0 0 0,1-1 0 0 0,0 1 0 0 0,2-2 1 0 0,12-7-1032 0 0,34-11-4943 0 0,-41 15 4770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6:5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1440 0 0,'-2'-4'7321'0'0,"4"136"-1840"0"0,7-106-5511 0 0,-7-21-1034 0 0,-8-26-8798 0 0,6 15 8272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37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5 6793 0 0,'-13'-5'4094'0'0,"14"6"-3909"0"0,-1 0 1 0 0,1-1 0 0 0,-1 1 0 0 0,1 0 0 0 0,-1-1 0 0 0,0 1 0 0 0,1-1 0 0 0,-1 1-1 0 0,0 0 1 0 0,0-1 0 0 0,1 1 0 0 0,-1 0 0 0 0,0 0 0 0 0,0 0 0 0 0,0 0-1 0 0,0-1 1 0 0,0 1 0 0 0,0 0 0 0 0,0 0 0 0 0,-1 0 0 0 0,-6 53 813 0 0,5-31-775 0 0,-1-2 1 0 0,2 28-1 0 0,-3-16-107 0 0,3-29-123 0 0,0-1 1 0 0,0 1 0 0 0,0 0 0 0 0,1-1 0 0 0,-1 1-1 0 0,1 0 1 0 0,0 0 0 0 0,0 0 0 0 0,1-1 0 0 0,-1 1-1 0 0,1 0 1 0 0,0-1 0 0 0,0 1 0 0 0,0-1 0 0 0,1 6 0 0 0,-1-9-124 0 0,-1 0 1 0 0,1 1-1 0 0,-1-1 1 0 0,1 1-1 0 0,-1-1 1 0 0,1 1-1 0 0,0-1 1 0 0,-1 1-1 0 0,1-1 1 0 0,0 1-1 0 0,0-1 1 0 0,-1 0-1 0 0,0 1 1 0 0,1-1-1 0 0,0 0 0 0 0,0 1 1 0 0,19-2-7542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7:0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1832 0 0,'-7'18'6483'0'0,"-21"12"-3513"0"0,-4 5-1359 0 0,32-34-1590 0 0,-1 0 0 0 0,1-1 0 0 0,0 1 0 0 0,-1 0 0 0 0,1 0 0 0 0,0 0 0 0 0,0 0 0 0 0,0 0 1 0 0,0 0-1 0 0,0 0 0 0 0,0-1 0 0 0,0 1 0 0 0,0 0 0 0 0,0 0 0 0 0,0 0 0 0 0,0 0 0 0 0,1 0 0 0 0,-1 0 0 0 0,0 0 0 0 0,1 0 0 0 0,-1 0 1 0 0,1-1-1 0 0,-1 0 0 0 0,1 1 0 0 0,-1 0 0 0 0,1 0 0 0 0,-1-1 0 0 0,0 1 0 0 0,1 0 0 0 0,-1-1 0 0 0,1 1 0 0 0,0 0 0 0 0,0-1 0 0 0,0 1 1 0 0,-1-1-1 0 0,1 1 0 0 0,1-1 0 0 0,41 18-33 0 0,-13-7 178 0 0,-21-6-143 0 0,37 30 59 0 0,-45-34-47 0 0,1 1 1 0 0,0 1 0 0 0,0-1 0 0 0,0 0-1 0 0,0 1 1 0 0,-1-1 0 0 0,0 1 0 0 0,1-1-1 0 0,-1 1 1 0 0,0 0 0 0 0,0 0 0 0 0,0-1-1 0 0,0 2 1 0 0,-1-1 0 0 0,1-1 0 0 0,-1 6-1 0 0,0-7 333 0 0,0 0-327 0 0,0 1 0 0 0,-1-1 0 0 0,1 1 0 0 0,-1 0 0 0 0,1 0 0 0 0,-1-1-1 0 0,0 0 1 0 0,0 0 0 0 0,0 1 0 0 0,0-1 0 0 0,0 1 0 0 0,0-1 0 0 0,0 0 0 0 0,-1 2 0 0 0,0-1-12 0 0,-2 3-4 0 0,1-2 1 0 0,-2 1-1 0 0,1-1 0 0 0,-1 0 1 0 0,1 1-1 0 0,-2-1 0 0 0,2-1 1 0 0,-2 1-1 0 0,2-1 0 0 0,-2 0 1 0 0,1-1-1 0 0,-1 1 0 0 0,-7 1 1 0 0,12-3-286 0 0,-21-3-2062 0 0,6-14 284 0 0,15 14 1303 0 0,-1 1-1 0 0,1-2 1 0 0,-1 1 0 0 0,1 0 0 0 0,0 1 0 0 0,0-2-1 0 0,1 1 1 0 0,-1 0 0 0 0,0 0 0 0 0,0-4 0 0 0,1 1-523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7:0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1356 0 0,'57'1'7978'0'0,"-1"0"-3643"0"0,80 3-4997 0 0,-135-4-675 0 0,9-10-6459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7:0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1580 0 0,'5'1'631'0'0,"2"0"1"0"0,-2 0-1 0 0,2 0 0 0 0,-1-1 1 0 0,-1 0-1 0 0,2-1 0 0 0,8-1 1 0 0,22-2 195 0 0,-17 4-484 0 0,1-2 0 0 0,23-4 0 0 0,23-2 245 0 0,1311-89 3080 0 0,-780 49-3787 0 0,-495 47-2308 0 0,-101 1 1834 0 0,6-9-2064 0 0,-28 7-1490 0 0,11 1 2739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7:0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1872 0 0,'13'1'3576'0'0,"112"-20"-453"0"0,-25 2-2118 0 0,747-62 2718 0 0,-494 50-3311 0 0,7-12-124 0 0,53-4-52 0 0,-316 44-1014 0 0,-56 1-3656 0 0,-20-21-1234 0 0,-18 17 4341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7:5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1672 0 0,'0'0'6447'0'0,"54"-1"-3057"0"0,23 3-2051 0 0,-1 1-3143 0 0,-68-8-6004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7:5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1 956 0 0,'8'3'6779'0'0,"17"-2"-5332"0"0,-14-1-463 0 0,130 1 2325 0 0,-87-1-4960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0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1460 0 0,'0'0'9381'0'0,"-54"15"-7289"0"0,12-7-776 0 0,41-8-1218 0 0,0 0-46 0 0,-1 0-46 0 0,1 0-36 0 0,0 0 32 0 0,0 0 0 0 0,-1 1 0 0 0,1-1-1 0 0,1 0 1 0 0,-1 1 0 0 0,0-1-1 0 0,0 0 1 0 0,0 0 0 0 0,0 0 0 0 0,0 1-1 0 0,0 0 1 0 0,0-1 0 0 0,0 1 0 0 0,1 0-1 0 0,-1 0 1 0 0,0-1 0 0 0,1 1 0 0 0,-1 0-1 0 0,0 0 1 0 0,0 0 0 0 0,1-1 0 0 0,-1 1-1 0 0,1 0 1 0 0,-1 0 0 0 0,1 0 0 0 0,-1 1-1 0 0,1-1 1 0 0,0 0 0 0 0,-1 0-1 0 0,1 0 1 0 0,0-1 0 0 0,0 1 0 0 0,0 1-1 0 0,0-1 1 0 0,0 1 0 0 0,-3 41-176 0 0,3-34 152 0 0,2 12 291 0 0,0-20-261 0 0,-1 0 0 0 0,0-1 1 0 0,1 1-1 0 0,-1 0 0 0 0,0-1 0 0 0,1 1 0 0 0,-2-1 1 0 0,2 0-1 0 0,-1 1 0 0 0,0-1 0 0 0,1 0 0 0 0,-1 0 0 0 0,1 0 1 0 0,-2 0-1 0 0,2 0 0 0 0,1 0 0 0 0,21-1 6 0 0,-20 0-3 0 0,2 0-1 0 0,-2 1 0 0 0,2 0 1 0 0,-2 0-1 0 0,2 0 1 0 0,-2 1-1 0 0,2-1 1 0 0,-2 1-1 0 0,2 1 0 0 0,-2-1 1 0 0,1 1-1 0 0,-1-1 1 0 0,1 1-1 0 0,-1 0 1 0 0,1 1-1 0 0,4 3 0 0 0,-6-4 17 0 0,0 0 0 0 0,0 0 0 0 0,-1 1 0 0 0,0 0 1 0 0,1 0-1 0 0,-1-1 0 0 0,0 1 0 0 0,0 1 0 0 0,-1-2 0 0 0,1 2 0 0 0,0-1 0 0 0,0 0 0 0 0,-1 1 0 0 0,0-1 0 0 0,0 0 0 0 0,0 1 0 0 0,-1 0 0 0 0,0-1 0 0 0,1 1 0 0 0,-1-1 0 0 0,0 1 0 0 0,0 0 0 0 0,-1-1 0 0 0,1 1 0 0 0,-1 4 0 0 0,0-5 28 0 0,0 1-1 0 0,-1-2 0 0 0,1 1 0 0 0,-1 0 1 0 0,0-1-1 0 0,1 1 0 0 0,-1 0 0 0 0,0 0 1 0 0,-1-1-1 0 0,1 0 0 0 0,0 1 1 0 0,0-1-1 0 0,-1-1 0 0 0,0 1 0 0 0,1 0 1 0 0,-1 0-1 0 0,0 0 0 0 0,1-1 0 0 0,-2 0 1 0 0,1 0-1 0 0,1 0 0 0 0,-2 0 1 0 0,1 0-1 0 0,0 0 0 0 0,0-1 0 0 0,-1 0 1 0 0,1 1-1 0 0,-5-2 0 0 0,1 1 87 0 0,0-1 0 0 0,-1-1 1 0 0,1 1-1 0 0,0 0 0 0 0,0-2 0 0 0,-9-3 0 0 0,13 5-182 0 0,-1 0 0 0 0,0-1-1 0 0,1 0 1 0 0,0 0 0 0 0,-1-1-1 0 0,1 2 1 0 0,0-2 0 0 0,0 1 0 0 0,0-1-1 0 0,0 1 1 0 0,0-2 0 0 0,1 1 0 0 0,-3-4-1 0 0,20-7-14109 0 0,-12 13 12950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0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2992 0 0,'40'3'6365'0'0,"22"-5"-3600"0"0,-12 1-1823 0 0,-50 1-1257 0 0,18-6-9345 0 0,-16 5 8267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0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1004 0 0,'-18'15'9519'0'0,"-10"28"-8096"0"0,16-24-101 0 0,7-12-1018 0 0,0 1 0 0 0,1-1 0 0 0,0 0 0 0 0,0 0 0 0 0,2 2 0 0 0,-2-2 0 0 0,2 1 0 0 0,-1 0 0 0 0,2 0 0 0 0,-1 1 0 0 0,-1 15 0 0 0,4-20-244 0 0,-1-1-1 0 0,1 1 0 0 0,0 0 0 0 0,0-1 1 0 0,0 1-1 0 0,-1-1 0 0 0,1 1 1 0 0,1 0-1 0 0,0-1 0 0 0,0 1 0 0 0,0-1 1 0 0,-1 0-1 0 0,2 0 0 0 0,-1 0 1 0 0,1 0-1 0 0,-1-1 0 0 0,1 1 0 0 0,0 0 1 0 0,0-1-1 0 0,0 0 0 0 0,0 1 1 0 0,1-1-1 0 0,-2 0 0 0 0,2-1 1 0 0,0 0-1 0 0,-1 1 0 0 0,1-1 0 0 0,6 2 1 0 0,-4-1-99 0 0,1-1 0 0 0,0 1 0 0 0,-1-1 0 0 0,1 0 0 0 0,0 0 0 0 0,0-1 0 0 0,0 0 0 0 0,0 0 0 0 0,0-1 0 0 0,-1 0 0 0 0,1 0 0 0 0,0-1 0 0 0,-1 1 0 0 0,1-1 0 0 0,0-1 0 0 0,-1 0 0 0 0,7-3 0 0 0,-12 5 42 0 0,0 1 0 0 0,0-1 0 0 0,-1 1 0 0 0,0-1 0 0 0,1 1 0 0 0,0-1 1 0 0,0 0-1 0 0,0 1 0 0 0,-1-1 0 0 0,1 1 0 0 0,0-1 0 0 0,-1 1 0 0 0,1-1 1 0 0,-1 0-1 0 0,1 0 0 0 0,-1 0 0 0 0,1 0 0 0 0,-1 0 0 0 0,0 0 0 0 0,1 0 0 0 0,-1 1 1 0 0,0-1-1 0 0,0 0 0 0 0,0 0 0 0 0,0 0 0 0 0,0 0 0 0 0,0 0 0 0 0,0 0 1 0 0,0-2-1 0 0,-1 2 8 0 0,0 0 0 0 0,0-1 0 0 0,-1 0 0 0 0,1 1 0 0 0,0-1 0 0 0,-1 1 1 0 0,1 0-1 0 0,0 0 0 0 0,-1 0 0 0 0,1 0 0 0 0,-1-1 0 0 0,0 1 0 0 0,-2-1 0 0 0,-3-1 46 0 0,-2 0 0 0 0,2 0-1 0 0,-1 1 1 0 0,0 0-1 0 0,-16-3 1 0 0,6 4-74 0 0,-29 1 303 0 0,17 8-2960 0 0,24-6-1036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0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1108 0 0,'0'0'3113'0'0,"17"9"3931"0"0,-9-4-7131 0 0,1-4 508 0 0,0 1 0 0 0,0 0 0 0 0,0-1 0 0 0,-1 0 0 0 0,1-1 0 0 0,0 0 0 0 0,16-2-1 0 0,5 0 67 0 0,-12 1-291 0 0,-1 0 0 0 0,23-6 1 0 0,-4 1-1337 0 0,-31 4-513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21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6257 0 0,'3'0'8714'0'0,"5"3"-8607"0"0,1-1 1 0 0,0-1-1 0 0,0 0 0 0 0,-1 0 0 0 0,1-1 0 0 0,0 0 0 0 0,1-1 1 0 0,-1 0-1 0 0,0 0 0 0 0,16-6 0 0 0,-12 5-66 0 0,-1 0 0 0 0,1 1 0 0 0,0 1 0 0 0,0 0-1 0 0,15 2 1 0 0,-16-1 0 0 0,-3 0-11 0 0,-7 0-19 0 0,-2-1-182 0 0,1 0 103 0 0,0 0 1 0 0,-1 0 0 0 0,1 0 0 0 0,-1 0-1 0 0,1 0 1 0 0,0 0 0 0 0,-1 1 0 0 0,1-1 0 0 0,-1 1-1 0 0,1-1 1 0 0,-1 0 0 0 0,1 1 0 0 0,-1-1-1 0 0,1 1 1 0 0,-1-1 0 0 0,0 1 0 0 0,0 0 0 0 0,0-1-1 0 0,1 1 1 0 0,-1 0 0 0 0,1 1-713 0 0,0-2 650 0 0,-1 0 0 0 0,0 0 0 0 0,0 1 1 0 0,0-1-1 0 0,0 0 0 0 0,0 1 0 0 0,0-1 0 0 0,0 0 0 0 0,0 1 0 0 0,0-1 0 0 0,0 0 0 0 0,0 1 0 0 0,0-1 0 0 0,0 0 0 0 0,0 1 0 0 0,0-1 0 0 0,-1 0 0 0 0,1 1 1 0 0,0-1-1 0 0,0 0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37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7034 0 0,'4'2'760'0'0,"-2"0"1"0"0,2-1 0 0 0,-1 0 0 0 0,0 1 0 0 0,1-1 0 0 0,5 1 0 0 0,30 2 1284 0 0,47-6-2163 0 0,-53 0 574 0 0,51-2-230 0 0,-75 0-891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0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1612 0 0,'-8'-1'8258'0'0,"7"10"-6370"0"0,0-3-1656 0 0,-3 38 1013 0 0,3 79 0 0 0,-3-120-4974 0 0,4-3 3527 0 0,0 0 0 0 0,-1-1 0 0 0,1 1 0 0 0,0 0 0 0 0,0 0 0 0 0,0-1 0 0 0,0 1-1 0 0,0 0 1 0 0,0-1 0 0 0,0 1 0 0 0,0 0 0 0 0,0 0 0 0 0,0 0 0 0 0,0 0 0 0 0,0-1 0 0 0,0 1 0 0 0,0 0 0 0 0,0-1 0 0 0,0 1 0 0 0,0 0 0 0 0,0-1-1 0 0,0 1 1 0 0,0 0 0 0 0,0 0 0 0 0,1-1 0 0 0,-1 1 0 0 0,0 0 0 0 0,0-1 0 0 0,0 1 0 0 0,0 0 0 0 0,1 0 0 0 0,-1-1 0 0 0,0 1 0 0 0,0 0-1 0 0,1 0 1 0 0,-1-1 0 0 0,2-1-1064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0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1416 0 0,'0'-2'452'0'0,"1"0"-1"0"0,0 1 0 0 0,-1-1 1 0 0,1 2-1 0 0,0-2 1 0 0,0 1-1 0 0,-1-1 1 0 0,1 1-1 0 0,0-1 0 0 0,0 1 1 0 0,1 0-1 0 0,-1 1 1 0 0,0-1-1 0 0,1 0 1 0 0,-1 0-1 0 0,-1 0 0 0 0,4-1 1 0 0,27-16 1345 0 0,-27 16-1050 0 0,-3 1-624 0 0,1 0-1 0 0,-1 0 0 0 0,0 1 0 0 0,1-1 1 0 0,-1 0-1 0 0,0 1 0 0 0,0-1 0 0 0,0 1 0 0 0,1-1 1 0 0,-1 1-1 0 0,1-1 0 0 0,-1 1 0 0 0,1 0 1 0 0,-1 0-1 0 0,0 0 0 0 0,1 0 0 0 0,-1 0 0 0 0,1 0 1 0 0,0 0-1 0 0,-1 0 0 0 0,0 1 0 0 0,0-1 0 0 0,1 1 1 0 0,-1-1-1 0 0,1 1 0 0 0,-1-1 0 0 0,0 1 1 0 0,0 0-1 0 0,2 0 0 0 0,-2 1-53 0 0,0 0 1 0 0,-1-1-1 0 0,1 1 1 0 0,-1 0-1 0 0,1-1 0 0 0,-1 1 1 0 0,0-1-1 0 0,0 1 1 0 0,1 0-1 0 0,-2 0 1 0 0,1-1-1 0 0,0 1 0 0 0,0 0 1 0 0,0-1-1 0 0,-1 1 1 0 0,1-1-1 0 0,-1 1 0 0 0,0 0 1 0 0,1-1-1 0 0,-1 1 1 0 0,0 0-1 0 0,0-1 0 0 0,0 0 1 0 0,1 0-1 0 0,-2 2 1 0 0,-4 4 58 0 0,2 0-1 0 0,-2-1 1 0 0,1 0 0 0 0,-1 0 0 0 0,-7 5 0 0 0,-1 1-181 0 0,18-8-305 0 0,0-1-1 0 0,1-1 1 0 0,-1 1 0 0 0,1 0 0 0 0,0-1 0 0 0,7 2 0 0 0,-4 0 161 0 0,0 0 41 0 0,-1-1 0 0 0,0 2 0 0 0,0-1 1 0 0,0 1-1 0 0,-1 0 0 0 0,10 11 0 0 0,-13-13 159 0 0,1 0 1 0 0,-2 1-1 0 0,0-2 1 0 0,1 2 0 0 0,-1 0-1 0 0,0-1 1 0 0,0 1-1 0 0,-1-1 1 0 0,1 1-1 0 0,-1 1 1 0 0,1-2-1 0 0,-1 1 1 0 0,0 0-1 0 0,0 8 1 0 0,-1-10 32 0 0,-1 0-1 0 0,0-1 1 0 0,1 1 0 0 0,-1-1 0 0 0,0 0-1 0 0,0 0 1 0 0,0 1 0 0 0,0-1 0 0 0,0 1-1 0 0,0-1 1 0 0,1 0 0 0 0,-2 0 0 0 0,1 0-1 0 0,0 0 1 0 0,-1 0 0 0 0,1 0 0 0 0,-1 0-1 0 0,1 0 1 0 0,0-1 0 0 0,0 1 0 0 0,-1 0-1 0 0,-2 0 1 0 0,-33 9 670 0 0,32-9-588 0 0,-2 0 1 0 0,2 0-1 0 0,-1-1 0 0 0,0 0 0 0 0,1 0 0 0 0,-1-1 1 0 0,0 0-1 0 0,0 0 0 0 0,1 1 0 0 0,-1-2 0 0 0,1 0 1 0 0,0 0-1 0 0,-1-1 0 0 0,1 2 0 0 0,0-2 0 0 0,-8-5 1 0 0,13 8-335 0 0,0-1 0 0 0,0 1 0 0 0,-1-1 0 0 0,1 1 0 0 0,0-1 1 0 0,0 1-1 0 0,-1-1 0 0 0,1 1 0 0 0,0-1 0 0 0,0 1 0 0 0,0-1 1 0 0,0 0-1 0 0,0 1 0 0 0,-1-1 0 0 0,1 1 0 0 0,0 0 0 0 0,0 0 1 0 0,1-1-1 0 0,-1 0 0 0 0,0 1 0 0 0,0-1 0 0 0,0 1 0 0 0,0-1 1 0 0,0 1-1 0 0,1-1 0 0 0,-1 1 0 0 0,0-1 0 0 0,0 1 0 0 0,1-1 1 0 0,-1 1-1 0 0,0-1 0 0 0,0 1 0 0 0,0-1 0 0 0,0 1 0 0 0,1 0 0 0 0,-1-1 1 0 0,1 1-1 0 0,-1 0 0 0 0,1 0 0 0 0,-1 0 0 0 0,1 0 0 0 0,-1-1 1 0 0,1 1-1 0 0,-1 0 0 0 0,1 0 0 0 0,22-13-4627 0 0,-15 10 3467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0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1744 0 0,'34'-16'7069'0'0,"6"5"-3553"0"0,-39 11-3417 0 0,1-1 1 0 0,0 1-1 0 0,0 0 0 0 0,0 0 0 0 0,0 0 1 0 0,0 0-1 0 0,0 1 0 0 0,0-1 1 0 0,0 0-1 0 0,0 1 0 0 0,0 0 0 0 0,0-1 1 0 0,0 1-1 0 0,0 0 0 0 0,-1-1 0 0 0,1 1 1 0 0,0 0-1 0 0,0 1 0 0 0,-1-1 1 0 0,1 1-1 0 0,-1-1 0 0 0,0 1 0 0 0,1-2 1 0 0,-1 2-1 0 0,1 0 0 0 0,-1-1 0 0 0,0 1 1 0 0,0 0-1 0 0,-1-1 0 0 0,1 1 1 0 0,0 0-1 0 0,0 0 0 0 0,0 0 0 0 0,-1 0 1 0 0,1 0-1 0 0,-1 0 0 0 0,1 3 0 0 0,-1-3 17 0 0,0 1-1 0 0,0 0 0 0 0,-1-1 1 0 0,1 1-1 0 0,-1-1 0 0 0,0 1 1 0 0,1-1-1 0 0,-1 1 0 0 0,0 0 1 0 0,0-1-1 0 0,0 0 0 0 0,0 1 1 0 0,-1-1-1 0 0,1 1 0 0 0,-1-2 1 0 0,0 1-1 0 0,1 0 0 0 0,-1 1 1 0 0,0-1-1 0 0,-4 2 0 0 0,3-1-79 0 0,0 0-1 0 0,0-2 1 0 0,0 2 0 0 0,-1-1-1 0 0,0 1 1 0 0,1-1-1 0 0,-1-1 1 0 0,1 0 0 0 0,-1 1-1 0 0,0-1 1 0 0,0 0 0 0 0,0 0-1 0 0,-4 1 1 0 0,7-2-292 0 0,-11-2-1658 0 0,11 1 1616 0 0,-13-12-1413 0 0,8 2-5379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0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8 2568 0 0,'0'0'259'0'0,"0"0"0"0"0,0-1 1 0 0,0 1-1 0 0,0-1 0 0 0,0 1 0 0 0,0 0 0 0 0,0-1 0 0 0,0 1 0 0 0,-1 0 0 0 0,1 0 0 0 0,0 0 0 0 0,0-1 1 0 0,-2 0 1294 0 0,2 0-1295 0 0,0 1 0 0 0,-1 0 1 0 0,1 0-1 0 0,0 0 0 0 0,-1-1 0 0 0,1 1 0 0 0,0 0 0 0 0,-1 0 0 0 0,1 0 0 0 0,-1 0 0 0 0,1 0 0 0 0,0-1 1 0 0,-1 1-1 0 0,1 0 0 0 0,0 0 0 0 0,0 0 0 0 0,-1 0 0 0 0,-20 4 2531 0 0,-16 9-2253 0 0,35-12-465 0 0,0 0 1 0 0,-1 0-1 0 0,1 0 0 0 0,1 1 0 0 0,-1-1 0 0 0,0 0 1 0 0,0 0-1 0 0,0 1 0 0 0,1-1 0 0 0,0 1 1 0 0,-1 0-1 0 0,0-1 0 0 0,1 1 0 0 0,0 0 0 0 0,-1 0 1 0 0,1 1-1 0 0,1-2 0 0 0,-1 1 0 0 0,0 0 1 0 0,0 1-1 0 0,1-1 0 0 0,-1 0 0 0 0,0 0 1 0 0,1 1-1 0 0,0-1 0 0 0,0 0 0 0 0,0 0 0 0 0,0 1 1 0 0,0-1-1 0 0,1 3 0 0 0,0-1-26 0 0,0-1 0 0 0,1 0 0 0 0,-1 0 0 0 0,0 1 0 0 0,1-2 0 0 0,1 2 0 0 0,-1-1 0 0 0,-1-1 0 0 0,2 1 0 0 0,0 0 0 0 0,-1 0 0 0 0,0-2 0 0 0,1 2 0 0 0,0-1 0 0 0,0 0-1 0 0,0 0 1 0 0,1-1 0 0 0,5 4 0 0 0,-6-3-143 0 0,0-1-1 0 0,0 0 0 0 0,1 0 0 0 0,-2 0 0 0 0,2 0 0 0 0,0-1 1 0 0,-2 1-1 0 0,2-1 0 0 0,0 0 0 0 0,-1 0 0 0 0,0 0 0 0 0,1 0 1 0 0,-1 0-1 0 0,6-3 0 0 0,7-3-4602 0 0,0-4-5050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0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1804 0 0,'0'0'6021'0'0,"10"9"-3730"0"0,92-9 1377 0 0,-52 1-4221 0 0,1-1-4793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0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1196 0 0,'8'8'7254'0'0,"10"-4"-4956"0"0,21-3-2183 0 0,-33-1 683 0 0,14 0-994 0 0,50 0 1847 0 0,-47 0-4479 0 0,0 0-3844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0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2896 0 0,'44'4'7356'0'0,"23"-5"-5193"0"0,-16-1-1766 0 0,-45-1-1408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0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1508 0 0,'1'59'9559'0'0,"0"3"-6531"0"0,2 65-1127 0 0,0-102-1071 0 0,-1-16-3373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0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1160 0 0,'15'-5'6790'0'0,"19"4"-5000"0"0,-19 1-1175 0 0,60-11 1490 0 0,25-3-3711 0 0,-98 13 191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0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1372 0 0,'-5'5'6598'0'0,"4"-5"-6345"0"0,1 0 1 0 0,0 0 0 0 0,0 0 0 0 0,0 0-1 0 0,0 1 1 0 0,0-1 0 0 0,0 0 0 0 0,0 1 0 0 0,0-1-1 0 0,0 0 1 0 0,0 1 0 0 0,-3 23 2948 0 0,2 30-3015 0 0,1-47 740 0 0,0 81 266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38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0 10034 0 0,'-11'1'4462'0'0,"10"-1"-4465"0"0,1 0-1 0 0,0 0 0 0 0,-1 0 0 0 0,1 0 0 0 0,-1 0 0 0 0,1 0 0 0 0,0 0 0 0 0,-1 0 0 0 0,1 0 1 0 0,0 0-1 0 0,0 0 0 0 0,0 0 0 0 0,-1 1 0 0 0,1-1 0 0 0,0 0 0 0 0,-1 0 0 0 0,1 0 0 0 0,0 1 0 0 0,-1-1 1 0 0,1 0-1 0 0,0 0 0 0 0,0 1 0 0 0,-1-1 0 0 0,1 0 0 0 0,0 1 0 0 0,-1-1 0 0 0,8 6-1188 0 0,5 4-1880 0 0</inkml:trace>
  <inkml:trace contextRef="#ctx0" brushRef="#br0" timeOffset="1">5 411 9602 0 0,'0'0'5652'0'0,"9"-2"-8723"0"0,7-4-305 0 0,-5 4 1370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1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 1008 0 0,'18'-17'7151'0'0,"-13"13"-6593"0"0,0 1 0 0 0,0 1 0 0 0,1 0 0 0 0,-1-1 0 0 0,1 1-1 0 0,-1 1 1 0 0,0 0 0 0 0,2-1 0 0 0,5 0 0 0 0,-11 2-248 0 0,18 12 1297 0 0,-19-10-1508 0 0,2 0 1 0 0,-1 0 0 0 0,0 1-1 0 0,-1-1 1 0 0,1 0-1 0 0,0 1 1 0 0,-1-1-1 0 0,1 1 1 0 0,-1-1 0 0 0,0 1-1 0 0,0 0 1 0 0,0-1-1 0 0,0 0 1 0 0,-1 1 0 0 0,1 0-1 0 0,-1-1 1 0 0,1 0-1 0 0,-1 1 1 0 0,0-1-1 0 0,0 1 1 0 0,0-2 0 0 0,0 2-1 0 0,0-1 1 0 0,-1 1-1 0 0,1-1 1 0 0,-1-1 0 0 0,0 1-1 0 0,1 0 1 0 0,-3 2-1 0 0,-3 2-50 0 0,1 0 0 0 0,0 0 0 0 0,-1-2 0 0 0,0 2 0 0 0,1-2 0 0 0,-1 0 0 0 0,-15 6 0 0 0,24-10-247 0 0,2-1 0 0 0,-1 1 0 0 0,0 0 0 0 0,1 0 0 0 0,-1 0 0 0 0,0 0 0 0 0,0 0 1 0 0,1 1-1 0 0,-1 0 0 0 0,0 0 0 0 0,0 0 0 0 0,1 0 0 0 0,-2-1 0 0 0,1 2 0 0 0,0-1 0 0 0,-1 1 1 0 0,1 0-1 0 0,0 0 0 0 0,3 3 0 0 0,-1-2 236 0 0,-1 0 0 0 0,1 1 0 0 0,-2 0 0 0 0,1-1-1 0 0,0 2 1 0 0,-1-2 0 0 0,1 2 0 0 0,-1 0 0 0 0,0-1 0 0 0,0 1 0 0 0,2 7 0 0 0,-5-12 73 0 0,0 1-75 0 0,1 0 0 0 0,-1 0 0 0 0,0-1 0 0 0,0 1 0 0 0,0 0 0 0 0,0-1-1 0 0,0 1 1 0 0,0 0 0 0 0,0 0 0 0 0,0-1 0 0 0,0 0 0 0 0,-1 1 0 0 0,1-1 0 0 0,0 1 0 0 0,0 0 0 0 0,0-1-1 0 0,0 1 1 0 0,0 0 0 0 0,-1-1 0 0 0,1 1 0 0 0,0-1 0 0 0,-1 1 0 0 0,1 0 0 0 0,-1-1 0 0 0,1 1 0 0 0,-1-1-1 0 0,0 0 1 0 0,1 1 0 0 0,-1-1 0 0 0,1 0 0 0 0,-1 0 0 0 0,0 0 0 0 0,1 1 0 0 0,-1-1 0 0 0,1 0 0 0 0,-2 1-1 0 0,-23 11 747 0 0,16-11-583 0 0,0 0 1 0 0,0 0-1 0 0,0-1 0 0 0,-11-1 0 0 0,16 0-243 0 0,1 1-1 0 0,-1-1 0 0 0,0 0 1 0 0,1 0-1 0 0,-1 0 0 0 0,1 0 1 0 0,-1 0-1 0 0,1 0 0 0 0,0-1 1 0 0,-1 0-1 0 0,1 0 0 0 0,-5-4 1 0 0,13-12-15195 0 0,-2 17 14102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1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 1292 0 0,'-1'-1'253'0'0,"1"1"-1"0"0,0 0 0 0 0,0-1 1 0 0,0 1-1 0 0,0-1 1 0 0,0 1-1 0 0,-1 0 1 0 0,1 0-1 0 0,0-1 1 0 0,0 1-1 0 0,0-1 1 0 0,0 1-1 0 0,0-1 1 0 0,1 1-1 0 0,-1-1 0 0 0,0 1 1 0 0,0-1-1 0 0,0 1 1 0 0,0 0-1 0 0,0-1 1 0 0,1 1-1 0 0,-1-1 1 0 0,0 1-1 0 0,0-1 1 0 0,1 1-1 0 0,-1 0 0 0 0,0-1 1 0 0,1 1-1 0 0,-1 0 1 0 0,0 0-1 0 0,1 0 1 0 0,18-12 2792 0 0,19 0-591 0 0,-36 12-2370 0 0,0-1 1 0 0,1 1-1 0 0,0 0 0 0 0,-1 0 0 0 0,0 0 1 0 0,0 0-1 0 0,1 1 0 0 0,-1-1 0 0 0,0 0 0 0 0,0 1 1 0 0,1 0-1 0 0,-1 0 0 0 0,0 0 0 0 0,0-1 1 0 0,0 1-1 0 0,0 0 0 0 0,1 1 0 0 0,-2-1 1 0 0,1 1-1 0 0,0-1 0 0 0,0 1 0 0 0,0-1 1 0 0,-1 1-1 0 0,0 0 0 0 0,1 0 0 0 0,-1 0 1 0 0,0-1-1 0 0,1 1 0 0 0,-1 0 0 0 0,0 1 1 0 0,0-1-1 0 0,-1-1 0 0 0,1 2 0 0 0,-1-1 1 0 0,1 1-1 0 0,-1-2 0 0 0,1 2 0 0 0,-1-1 1 0 0,0 1-1 0 0,0-1 0 0 0,0 0 0 0 0,0 1 1 0 0,0-1-1 0 0,-1 1 0 0 0,1-2 0 0 0,-1 2 1 0 0,0-1-1 0 0,1 1 0 0 0,-1-2 0 0 0,0 1 1 0 0,0 1-1 0 0,0-1 0 0 0,0 0 0 0 0,-1-1 1 0 0,-1 5-1 0 0,0-4-63 0 0,1 0 0 0 0,-1 0 1 0 0,1 0-1 0 0,-1 0 0 0 0,0 0 1 0 0,0-1-1 0 0,1 1 0 0 0,-1-1 0 0 0,0 1 1 0 0,0-1-1 0 0,0 0 0 0 0,0 0 1 0 0,0 0-1 0 0,-6 0 0 0 0,8-1-346 0 0,-23-9-8590 0 0,26 0 1170 0 0,0 7 6367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1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11 2052 0 0,'0'-1'316'0'0,"0"1"0"0"0,0-1-1 0 0,0 1 1 0 0,0-1 0 0 0,0 1-1 0 0,0 0 1 0 0,0-1 0 0 0,0 1 0 0 0,0-1-1 0 0,-1 1 1 0 0,1-1 0 0 0,0 1-1 0 0,0 0 1 0 0,0 0 0 0 0,-2-2 1578 0 0,1 1-1578 0 0,1 1-1 0 0,0 0 1 0 0,0 0 0 0 0,0-1 0 0 0,-1 1-1 0 0,1 0 1 0 0,-1 0 0 0 0,1 0-1 0 0,-1-1 1 0 0,0 1 0 0 0,-18 1 3385 0 0,-16 12-2435 0 0,34-12-1161 0 0,-2 1 1 0 0,1 0-1 0 0,0 0 0 0 0,0 0 0 0 0,2 0 0 0 0,-2-1 0 0 0,0 1 0 0 0,1 1 1 0 0,-1-1-1 0 0,1 0 0 0 0,0 0 0 0 0,0 1 0 0 0,0 0 0 0 0,1-1 0 0 0,-1 0 1 0 0,-1 5-1 0 0,2-7-29 0 0,0 1-63 0 0,0-1 0 0 0,0 1 0 0 0,0-1-1 0 0,0 0 1 0 0,-1 1 0 0 0,1-1 0 0 0,0 0-1 0 0,0 1 1 0 0,0-1 0 0 0,0 1-1 0 0,0-1 1 0 0,0 0 0 0 0,0 1 0 0 0,0-1-1 0 0,0 1 1 0 0,0-1 0 0 0,1 0 0 0 0,-1 1-1 0 0,0-1 1 0 0,0 0 0 0 0,0 1 0 0 0,0-1-1 0 0,0 0 1 0 0,1 1 0 0 0,-1-1 0 0 0,0 0-1 0 0,0 0 1 0 0,1 0 0 0 0,-1 0-1 0 0,0 1 1 0 0,1-1 0 0 0,-1 0 0 0 0,0 0-1 0 0,0 1 1 0 0,1-1 0 0 0,-1 0 0 0 0,11 10 81 0 0,-11-9-88 0 0,4 2-82 0 0,0-1 0 0 0,-1 0 0 0 0,2 0 0 0 0,-2 0 0 0 0,2 0 0 0 0,-1 0 0 0 0,0-1 0 0 0,1 0 0 0 0,-1 0 0 0 0,1 0 0 0 0,-1 0 0 0 0,0 0 0 0 0,0-1 0 0 0,1 0 0 0 0,-1 0 0 0 0,1-1 0 0 0,7 0 0 0 0,31-11-4297 0 0,-4-4-6372 0 0,-35 14 9397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1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1268 0 0,'-2'16'10626'0'0,"21"-14"-9903"0"0,49-5 208 0 0,-2 0-5680 0 0,-51-4-819 0 0,-13 7 4365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1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1588 0 0,'11'4'6027'0'0,"20"-3"-4193"0"0,-27-1-1398 0 0,33 0 195 0 0,33 0 1095 0 0,-22 0-7728 0 0,-43-4 3406 0 0,-1 4 1236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1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2580 0 0,'22'-6'7089'0'0,"22"-1"-3620"0"0,-40 6-3358 0 0,-1 0 0 0 0,0 1 0 0 0,1 0 1 0 0,-1 0-1 0 0,1 0 0 0 0,0 0 0 0 0,-1 0 1 0 0,1 1-1 0 0,0 0 0 0 0,-1 0 0 0 0,0 0 1 0 0,1 0-1 0 0,-1 0 0 0 0,0 0 0 0 0,1 1 1 0 0,-2 0-1 0 0,6 2 0 0 0,-7-3-66 0 0,-1 1 0 0 0,0-1 0 0 0,1 1 0 0 0,-1 0 0 0 0,1-1 0 0 0,-1 0 0 0 0,1 1 0 0 0,-1-1 0 0 0,0 1 0 0 0,0 0 0 0 0,0-1 0 0 0,0 0 0 0 0,0 1 0 0 0,0-1 0 0 0,0 1 0 0 0,-1 0 0 0 0,1 0 0 0 0,0-1 0 0 0,-1 0 0 0 0,0 0 0 0 0,1 1 0 0 0,0 0 0 0 0,-1-1 0 0 0,0 1 0 0 0,0-1 0 0 0,0-1 0 0 0,0 2 0 0 0,0-1 0 0 0,0 0 0 0 0,0 1 0 0 0,-2 0 0 0 0,-37 35 393 0 0,24-30-192 0 0,-1 2-369 0 0,17-6-140 0 0,9-1-155 0 0,-2-1 376 0 0,2 1 0 0 0,-1 0 0 0 0,-1 1 1 0 0,0 0-1 0 0,0-1 0 0 0,1 2 1 0 0,-1 0-1 0 0,-1 0 0 0 0,2 1 1 0 0,-2-1-1 0 0,0 1 0 0 0,0 0 1 0 0,0 1-1 0 0,0 0 0 0 0,-1 0 1 0 0,0 0-1 0 0,0 0 0 0 0,-1 1 1 0 0,0 0-1 0 0,0 0 0 0 0,6 14 1 0 0,-9-19 61 0 0,-1 0 0 0 0,1-1 0 0 0,-1 1 0 0 0,0 0 0 0 0,0 0 0 0 0,0 0 1 0 0,0 0-1 0 0,0 0 0 0 0,0 0 0 0 0,0 0 0 0 0,0 0 0 0 0,-1-1 0 0 0,1 1 0 0 0,-1 0 0 0 0,0-1 1 0 0,1 1-1 0 0,-1 0 0 0 0,0-1 0 0 0,0 1 0 0 0,0-1 0 0 0,0 1 0 0 0,-2 3 0 0 0,0-4 36 0 0,0 1 0 0 0,1 0 0 0 0,-1 0 0 0 0,0 0 0 0 0,0-1 0 0 0,1 0 0 0 0,-2 0-1 0 0,1 0 1 0 0,0 0 0 0 0,0 0 0 0 0,-1 0 0 0 0,-2 0 0 0 0,-5 0 57 0 0,1-1 0 0 0,-1 0 0 0 0,1 0 0 0 0,-1-1 0 0 0,1-1 0 0 0,-1 0 0 0 0,-10-3 0 0 0,1-4-1160 0 0,13-3-6643 0 0,13 1 819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1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33 968 0 0,'20'-13'6968'0'0,"22"1"-4586"0"0,-27 9-1310 0 0,-12 2-926 0 0,0 0 0 0 0,0 1 1 0 0,1-1-1 0 0,-1 0 0 0 0,0 1 0 0 0,0 0 1 0 0,1 0-1 0 0,-2 0 0 0 0,2 0 0 0 0,0 1 1 0 0,-2-1-1 0 0,2 1 0 0 0,-1 0 1 0 0,-1 0-1 0 0,2 0 0 0 0,-1-1 0 0 0,-1 2 1 0 0,2-1-1 0 0,-1 1 0 0 0,-1 0 1 0 0,1 0-1 0 0,0-1 0 0 0,-1 2 0 0 0,0-1 1 0 0,1 0-1 0 0,-1 1 0 0 0,3 3 1 0 0,-4-3-66 0 0,1-1 0 0 0,-1 1 1 0 0,1 0-1 0 0,-1-1 1 0 0,0 1-1 0 0,0 0 0 0 0,-1 0 1 0 0,1-1-1 0 0,-1 1 1 0 0,0 1-1 0 0,0-2 0 0 0,0 1 1 0 0,0 0-1 0 0,0 0 1 0 0,0 0-1 0 0,0 0 0 0 0,-1 0 1 0 0,1-1-1 0 0,-1 1 1 0 0,0 0-1 0 0,-1 0 0 0 0,1-1 1 0 0,0 1-1 0 0,-1 0 1 0 0,1-1-1 0 0,0 0 0 0 0,-1 1 1 0 0,0-1-1 0 0,0 1 1 0 0,-3 1-1 0 0,1 0 11 0 0,0-1 0 0 0,0 1-1 0 0,-1 0 1 0 0,1-2 0 0 0,-1 1 0 0 0,1 0-1 0 0,-1-1 1 0 0,1 1 0 0 0,-2-1 0 0 0,-7 3 0 0 0,-16-2-3262 0 0,29-3 3039 0 0,-1 0 0 0 0,1 0 1 0 0,0 0-1 0 0,-1 0 0 0 0,1 0 1 0 0,0 0-1 0 0,-1 0 0 0 0,1-1 0 0 0,-1 1 1 0 0,1 0-1 0 0,0 0 0 0 0,-1 0 1 0 0,1 0-1 0 0,0-1 0 0 0,-1 1 1 0 0,1 0-1 0 0,0 0 0 0 0,0-1 0 0 0,-1 1 1 0 0,1 0-1 0 0,0 0 0 0 0,0 0 1 0 0,-1 0-1 0 0,1 0 0 0 0,0-1 1 0 0,0 1-1 0 0,0 0 0 0 0,0-1 0 0 0,-1 1 1 0 0,1 0-1 0 0,0-1 0 0 0,0 1 1 0 0,0-1-1 0 0,0 1 0 0 0,0 0 1 0 0,0-1-1 0 0,0 1 0 0 0,0 0 0 0 0,0-1 1 0 0,0 1-1 0 0,0-1 0 0 0,0 1 1 0 0,0 0-1 0 0,0-1 0 0 0,1 1 1 0 0,-1 0-1 0 0,0-1 0 0 0,8-13-6362 0 0,-3 8 5203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1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11 1436 0 0,'0'-1'245'0'0,"0"1"0"0"0,0-1 0 0 0,0 1 1 0 0,-1-1-1 0 0,1 1 0 0 0,0 0 0 0 0,0-1 0 0 0,0 1 0 0 0,0-1 0 0 0,0 1 0 0 0,0 0 0 0 0,-1 0 0 0 0,1 0 0 0 0,0-1 1 0 0,0 1-1 0 0,-1 0 0 0 0,1-1 0 0 0,0 1 0 0 0,-1 0 0 0 0,1-1 0 0 0,0 1 0 0 0,-1 0 0 0 0,1-1 0 0 0,0 1 1 0 0,-1 0-1 0 0,1 0 0 0 0,-1 0 0 0 0,1-1 0 0 0,-1 1 0 0 0,1 0 0 0 0,0 0 0 0 0,-1 0 0 0 0,1 0 0 0 0,-20 2 2769 0 0,-18 11-1991 0 0,35-11-867 0 0,-1 0 0 0 0,0 1 0 0 0,1-1 0 0 0,0 0 0 0 0,-1 1 0 0 0,2 0 0 0 0,-2-1 0 0 0,1 2 0 0 0,1-1 0 0 0,-1 0 0 0 0,0 0 0 0 0,1 1 0 0 0,0-1 1 0 0,0 1-1 0 0,0 0 0 0 0,0 0 0 0 0,1 0 0 0 0,0 0 0 0 0,0 0 0 0 0,0 0 0 0 0,0 0 0 0 0,-1 6 0 0 0,3-9-139 0 0,-1 1 1 0 0,1 0-1 0 0,0-1 0 0 0,0 0 0 0 0,-1 0 1 0 0,1 1-1 0 0,-1-1 0 0 0,1 1 1 0 0,0-1-1 0 0,0 1 0 0 0,1-1 1 0 0,-1-1-1 0 0,0 1 0 0 0,1 1 1 0 0,-1-1-1 0 0,-1 0 0 0 0,2 0 0 0 0,0-1 1 0 0,-1 1-1 0 0,1 0 0 0 0,-1 0 1 0 0,1-1-1 0 0,-1 1 0 0 0,0-1 1 0 0,1 0-1 0 0,2 0 0 0 0,41 9-121 0 0,-35-9-787 0 0,0 0 0 0 0,0-1 0 0 0,0 0 0 0 0,0-1 0 0 0,12-3 0 0 0,10-2-8668 0 0,-31 7 8390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2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 1332 0 0,'0'-2'8392'0'0,"0"14"-5880"0"0,0-8-2341 0 0,0-1 1 0 0,0 1 0 0 0,0-1 0 0 0,0 1-1 0 0,1 0 1 0 0,-1 0 0 0 0,0 0-1 0 0,1 0 1 0 0,1-1 0 0 0,-1 0-1 0 0,1 1 1 0 0,-1-1 0 0 0,3 4-1 0 0,-2-5-157 0 0,0 0-1 0 0,1 0 0 0 0,-2 0 0 0 0,2-1 0 0 0,0 0 0 0 0,-1 0 1 0 0,0 1-1 0 0,1-1 0 0 0,0 0 0 0 0,0 0 0 0 0,-1 0 0 0 0,1-1 0 0 0,0 1 1 0 0,0-1-1 0 0,-1 1 0 0 0,1-1 0 0 0,0 0 0 0 0,4-1 0 0 0,-4 1-7 0 0,-1-1 0 0 0,1 0-1 0 0,0 0 1 0 0,0 0 0 0 0,-1 0 0 0 0,1 0-1 0 0,-1 0 1 0 0,1-1 0 0 0,-1 2-1 0 0,0-2 1 0 0,1 0 0 0 0,-1 0-1 0 0,-1 0 1 0 0,2 1 0 0 0,-1-1-1 0 0,0-1 1 0 0,0 1 0 0 0,-1-1 0 0 0,3-3-1 0 0,-1 2 70 0 0,-1-1 0 0 0,1 0-1 0 0,-1 1 1 0 0,1-1-1 0 0,-1 0 1 0 0,-2 0 0 0 0,2 1-1 0 0,-1-2 1 0 0,0 2-1 0 0,1-7 1 0 0,-13 277 2890 0 0,10-254-2914 0 0,0-1 0 0 0,-1 0 0 0 0,1 0-1 0 0,-2 1 1 0 0,0-1 0 0 0,-5 12 0 0 0,6-18-23 0 0,0 0 0 0 0,0 0 1 0 0,0 0-1 0 0,-1 0 0 0 0,0 0 0 0 0,0-1 1 0 0,0 1-1 0 0,-1-2 0 0 0,1 2 0 0 0,-1-2 0 0 0,0 2 1 0 0,0-1-1 0 0,-1-2 0 0 0,-8 7 0 0 0,10-8-44 0 0,-1 0 0 0 0,1 0 0 0 0,0 0 0 0 0,-1-1 0 0 0,1 0 0 0 0,-1 1 0 0 0,1-1-1 0 0,0-1 1 0 0,-1 1 0 0 0,1-1 0 0 0,0 1 0 0 0,-1-1 0 0 0,1 0 0 0 0,0 0-1 0 0,-1 0 1 0 0,2 0 0 0 0,-2-1 0 0 0,1 1 0 0 0,0-1 0 0 0,0 0 0 0 0,0 0-1 0 0,0 0 1 0 0,2 0 0 0 0,-2-1 0 0 0,0 1 0 0 0,1-1 0 0 0,0 1 0 0 0,0-1 0 0 0,0 0-1 0 0,-3-5 1 0 0,2 3-482 0 0,0 0 0 0 0,-1-1-1 0 0,2 1 1 0 0,-1-2-1 0 0,1 2 1 0 0,-1-1 0 0 0,0-9-1 0 0,3 12-235 0 0,-1 0 0 0 0,0-1 0 0 0,1 1 0 0 0,0 0 0 0 0,0-1 0 0 0,0 0 0 0 0,0 1 0 0 0,1 0 0 0 0,0-1 0 0 0,-1 1 0 0 0,1 0 0 0 0,1-1 0 0 0,-1-2-1 0 0,5-4-575 0 0,-1 2 112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2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2596 0 0,'1'9'9278'0'0,"-17"41"-7013"0"0,-4-5-263 0 0,2 2 1 0 0,-17 77-1 0 0,31-112-1917 0 0,3 0-1 0 0,-1 0 1 0 0,0 0 0 0 0,1 0 0 0 0,1 1-1 0 0,0-2 1 0 0,1 2 0 0 0,0-1 0 0 0,1 0-1 0 0,0-1 1 0 0,1 2 0 0 0,1-2 0 0 0,-1 1-1 0 0,2 0 1 0 0,-1-1 0 0 0,11 16 0 0 0,12 1-819 0 0,-24-26-14 0 0,1 0-1 0 0,-2-1 0 0 0,1 1 0 0 0,1-1 1 0 0,-2 1-1 0 0,2-1 0 0 0,0 1 0 0 0,-2-1 1 0 0,2-1-1 0 0,0 0 0 0 0,-1 1 0 0 0,1-1 1 0 0,-1 0-1 0 0,1 0 0 0 0,0 0 0 0 0,-2 0 1 0 0,2 0-1 0 0,0-1 0 0 0,-1 1 1 0 0,1-1-1 0 0,-1 0 0 0 0,4-2 0 0 0,3-2-411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38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32 8610 0 0,'7'-3'625'0'0,"-12"0"-377"0"0,5 2-61 0 0,0 1 0 0 0,0 0 0 0 0,-1 0 0 0 0,0 0 0 0 0,1 0 0 0 0,-1 0 0 0 0,1 0 0 0 0,-1-1 0 0 0,1 1 0 0 0,-1-1 0 0 0,1 1 0 0 0,-1-1 0 0 0,1 1 0 0 0,0 0 1 0 0,-1-1-1 0 0,1 1 0 0 0,-1-1 0 0 0,1 0 0 0 0,0 1 0 0 0,-1-1 0 0 0,15-7 1817 0 0,-6 6-1895 0 0,0-1-1 0 0,1 2 1 0 0,0 0-1 0 0,-1-1 1 0 0,10 1-1 0 0,-16 1 7 0 0,11 4 139 0 0,-11-4-234 0 0,-1 0 1 0 0,0 1-1 0 0,0-1 1 0 0,0 0-1 0 0,0 0 1 0 0,1 0-1 0 0,-2 0 1 0 0,1 0 0 0 0,0 1-1 0 0,0-1 1 0 0,0 1-1 0 0,0-1 1 0 0,0 1-1 0 0,0 0 1 0 0,0 0-1 0 0,0-1 1 0 0,-1 1 0 0 0,1 0-1 0 0,-1 0 1 0 0,1 0-1 0 0,0 0 1 0 0,0-1-1 0 0,-1 1 1 0 0,1 0-1 0 0,0 1 1 0 0,1 4 35 0 0,0-1 1 0 0,-1 1-1 0 0,1 0 1 0 0,-1-1-1 0 0,0 2 0 0 0,0-2 1 0 0,-1 1-1 0 0,0 0 1 0 0,0 0-1 0 0,0 0 1 0 0,-1 0-1 0 0,0-1 0 0 0,0 2 1 0 0,-1-2-1 0 0,1 1 1 0 0,0 0-1 0 0,-2-1 0 0 0,1 1 1 0 0,-1-1-1 0 0,1 0 1 0 0,-2 0-1 0 0,-2 5 1 0 0,-33 44 152 0 0,-21 31-41 0 0,50-74-161 0 0,-9 12 43 0 0,19-22-49 0 0,-1-1 0 0 0,1 1 1 0 0,0-1-1 0 0,-1 0 0 0 0,1 1 0 0 0,0-1 0 0 0,0 1 0 0 0,-1-1 0 0 0,1 1 1 0 0,0 0-1 0 0,0-1 0 0 0,0 1 0 0 0,0 0 0 0 0,0-1 0 0 0,0 1 1 0 0,0 0-1 0 0,0-1 0 0 0,0 1 0 0 0,0 0 0 0 0,0-1 0 0 0,0 0 1 0 0,1 1-1 0 0,-1-1 0 0 0,0 1 0 0 0,0 0 0 0 0,1-1 0 0 0,-1 1 1 0 0,0-1-1 0 0,1 1 0 0 0,-1-1 0 0 0,1 1 0 0 0,-1-1 0 0 0,1 1 0 0 0,-1-1 1 0 0,0 1-1 0 0,1 0 0 0 0,2 0 6 0 0,1 0 1 0 0,-2 0-1 0 0,1 0 0 0 0,1 0 1 0 0,-1-1-1 0 0,0 1 0 0 0,0-1 1 0 0,0 1-1 0 0,1-1 0 0 0,-1 0 1 0 0,0 0-1 0 0,0-1 0 0 0,1 1 1 0 0,4-2-1 0 0,1 0-2 0 0,99-10-100 0 0,-89 13-559 0 0,4 1-3066 0 0,-15-2 1715 0 0,1 3-634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2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3096 0 0,'0'0'4581'0'0,"42"-15"-1675"0"0,-40 14-2787 0 0,1 1 1 0 0,0-1-1 0 0,1 0 1 0 0,-2 1-1 0 0,1 0 1 0 0,0 0-1 0 0,-1 0 1 0 0,2 0 0 0 0,-1 0-1 0 0,0 1 1 0 0,-1-1-1 0 0,1 1 1 0 0,1 0-1 0 0,-2 0 1 0 0,1 0-1 0 0,0-1 1 0 0,-1 2-1 0 0,0-1 1 0 0,1 1-1 0 0,0-1 1 0 0,-1 1-1 0 0,0 0 1 0 0,1-1-1 0 0,-1 2 1 0 0,0-1-1 0 0,-1 0 1 0 0,1 0-1 0 0,0 0 1 0 0,0 1-1 0 0,0 0 1 0 0,0-1-1 0 0,-2 0 1 0 0,1 1-1 0 0,1 0 1 0 0,-1-1-1 0 0,0 2 1 0 0,-1-1-1 0 0,1-1 1 0 0,0 1-1 0 0,-1 0 1 0 0,0 0-1 0 0,0 0 1 0 0,0 4-1 0 0,0-5-40 0 0,1 2 0 0 0,-2 0 0 0 0,1-1 0 0 0,0 1 0 0 0,-1-1 0 0 0,0 1 0 0 0,1 0 0 0 0,-2-1 0 0 0,1 0 0 0 0,0 1 0 0 0,0-1 0 0 0,0 0 0 0 0,-1 1 0 0 0,0-2 0 0 0,-1 1 0 0 0,1 0-1 0 0,1 0 1 0 0,-2-1 0 0 0,0 1 0 0 0,1 0 0 0 0,0-1 0 0 0,-1 0 0 0 0,-1 0 0 0 0,2 1 0 0 0,-1-1 0 0 0,-1-1 0 0 0,1 0 0 0 0,0 1 0 0 0,0-1 0 0 0,0 1 0 0 0,-1-1 0 0 0,0 0 0 0 0,1 0 0 0 0,0-1 0 0 0,-7 1 0 0 0,-13-8-3310 0 0,23 6 2960 0 0,-1 1 0 0 0,1 0 0 0 0,0-1 0 0 0,-1 1 0 0 0,1-1 0 0 0,0 1 0 0 0,0 0 0 0 0,0 0 0 0 0,-1 0 0 0 0,1-1-1 0 0,0 1 1 0 0,0-1 0 0 0,-1 1 0 0 0,1-1 0 0 0,0 0 0 0 0,0 1 0 0 0,0-1 0 0 0,0 1 0 0 0,0-1 0 0 0,0 1 0 0 0,0-1 0 0 0,0 0 0 0 0,0 1 0 0 0,0-1 0 0 0,0 1 0 0 0,0-1 0 0 0,0 1 0 0 0,0 0 0 0 0,0 0 0 0 0,1-1 0 0 0,-1 0 0 0 0,0 1 0 0 0,0-1 0 0 0,1 1 0 0 0,-1-1 0 0 0,0 1 0 0 0,0 0 0 0 0,0-1 0 0 0,0 1 0 0 0,1-1 0 0 0,-1 1 0 0 0,1 0 0 0 0,-1-1 0 0 0,1 0 0 0 0,5-3-1090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2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6 836 0 0,'-20'-6'8453'0'0,"1"7"-4024"0"0,16-1-4300 0 0,0 1 0 0 0,0 0 0 0 0,0 0 0 0 0,1 0 0 0 0,-1 0 0 0 0,0 0 0 0 0,1 1 0 0 0,0-1 0 0 0,-1 1 0 0 0,0 0 0 0 0,2-1 0 0 0,-2 1 0 0 0,1 1 0 0 0,0-1 1 0 0,0 0-1 0 0,1 0 0 0 0,-1 0 0 0 0,0 1 0 0 0,0 0 0 0 0,1-1 0 0 0,-1 1 0 0 0,1 0 0 0 0,1-1 0 0 0,-1 1 0 0 0,0 0 0 0 0,0 0 0 0 0,1-1 0 0 0,-1 1 0 0 0,1 1 0 0 0,-1-2 0 0 0,1 4 0 0 0,1-3-135 0 0,-1-2 0 0 0,0 1 0 0 0,1 1 0 0 0,-1-1 0 0 0,1 0 0 0 0,-1 0-1 0 0,1 0 1 0 0,0 0 0 0 0,-1 0 0 0 0,1 0 0 0 0,0-1 0 0 0,1 1 0 0 0,-1 0 0 0 0,0 0 0 0 0,1 0 0 0 0,0-1 0 0 0,-2 0 0 0 0,2 1-1 0 0,0-1 1 0 0,0 1 0 0 0,0-1 0 0 0,0 0 0 0 0,-1 0 0 0 0,1 0 0 0 0,0 0 0 0 0,0-1 0 0 0,0 1 0 0 0,0 0 0 0 0,0 0 0 0 0,0-1 0 0 0,0 0-1 0 0,0 1 1 0 0,0-1 0 0 0,0 0 0 0 0,1 0 0 0 0,1 0 0 0 0,5 0-978 0 0,1-1 1 0 0,-1 1-1 0 0,0-1 0 0 0,0-1 1 0 0,0 1-1 0 0,0-1 1 0 0,9-5-1 0 0,17-3-6368 0 0,-27 8 5955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2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 1412 0 0,'-1'5'9014'0'0,"0"8"-5082"0"0,0-8-3763 0 0,1 1-1 0 0,0-1 0 0 0,0 0 0 0 0,1 0 1 0 0,-1 0-1 0 0,1 1 0 0 0,0-2 1 0 0,2 7-1 0 0,-2-8-154 0 0,0 0-1 0 0,0-1 1 0 0,1 0 0 0 0,-1 0-1 0 0,1 1 1 0 0,-2-1 0 0 0,2-1 0 0 0,0 2-1 0 0,0-1 1 0 0,0 0 0 0 0,-1 0-1 0 0,1-1 1 0 0,1 0 0 0 0,-1 1 0 0 0,0-1-1 0 0,0 1 1 0 0,0-1 0 0 0,1 0-1 0 0,0 0 1 0 0,-2 0 0 0 0,2-1 0 0 0,0 1-1 0 0,0-1 1 0 0,-2 1 0 0 0,2-1-1 0 0,0 0 1 0 0,0 0 0 0 0,-1 0 0 0 0,1 0-1 0 0,0 0 1 0 0,-1 0 0 0 0,0-1-1 0 0,1 0 1 0 0,0 1 0 0 0,-1 0 0 0 0,0-1-1 0 0,1 0 1 0 0,-1-1 0 0 0,1 1-1 0 0,-2 0 1 0 0,5-3 0 0 0,-3 2-32 0 0,0-1 0 0 0,1 0 0 0 0,-1 0 0 0 0,-1 0 1 0 0,1-1-1 0 0,0 1 0 0 0,-1-1 0 0 0,0 0 0 0 0,0 1 0 0 0,0-1 0 0 0,0 1 1 0 0,-1-2-1 0 0,1 1 0 0 0,-1 0 0 0 0,0 0 0 0 0,0 0 0 0 0,0-1 0 0 0,-1 1 1 0 0,1 0-1 0 0,-1-1 0 0 0,0 2 0 0 0,-2-9 0 0 0,5 2 265 0 0,-1 19 324 0 0,-2 20-94 0 0,0-3-145 0 0,0-2 0 0 0,7 50 0 0 0,-2-40-190 0 0,0-1 0 0 0,-3 0 0 0 0,-1 34 0 0 0,-1-50-67 0 0,0-14-106 0 0,0 0 0 0 0,0 1-1 0 0,-1-1 1 0 0,1 1 0 0 0,-1-1 0 0 0,1 0 0 0 0,-1 1 0 0 0,0-1 0 0 0,-1 0 0 0 0,1 0 0 0 0,-1 1 0 0 0,1-2-1 0 0,0 2 1 0 0,-1-1 0 0 0,0 0 0 0 0,-1-1 0 0 0,1 1 0 0 0,0 0 0 0 0,0-2 0 0 0,-1 2 0 0 0,0 0 0 0 0,1-1-1 0 0,-1 0 1 0 0,0-1 0 0 0,0 1 0 0 0,0 0 0 0 0,0-1 0 0 0,0 1 0 0 0,0-1 0 0 0,-1 0 0 0 0,1-1 0 0 0,0 1-1 0 0,-1 0 1 0 0,1 0 0 0 0,-1-1 0 0 0,1 0 0 0 0,0 0 0 0 0,-1 0 0 0 0,0 0 0 0 0,2-1 0 0 0,-2 1 0 0 0,0-1-1 0 0,1 0 1 0 0,0 1 0 0 0,-1-1 0 0 0,2-1 0 0 0,-2 1 0 0 0,1-1 0 0 0,1 0 0 0 0,-2 0 0 0 0,1 1 0 0 0,1-1 0 0 0,-1-1-1 0 0,0 1 1 0 0,-1-3 0 0 0,0 0-259 0 0,0 1-1 0 0,1-1 1 0 0,0 0-1 0 0,0-1 1 0 0,1 2-1 0 0,-3-7 1 0 0,2 3-793 0 0,1 0 1 0 0,1-1-1 0 0,0 1 1 0 0,-1 0 0 0 0,2 0-1 0 0,-1 0 1 0 0,2-1-1 0 0,-1 1 1 0 0,1-1 0 0 0,2-12-1 0 0,-1 7-155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2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1080 0 0,'0'0'2724'0'0,"4"-5"2556"0"0,0 1-5448 0 0,2 0 599 0 0,-1 2 0 0 0,1-1 0 0 0,0 1-1 0 0,0 0 1 0 0,0 0 0 0 0,0 1 0 0 0,7-1 0 0 0,-12 2-356 0 0,0-1 1 0 0,0 1 0 0 0,0 0-1 0 0,0-1 1 0 0,1 1 0 0 0,-1 0-1 0 0,1 0 1 0 0,-1 0 0 0 0,0 0 0 0 0,0 0-1 0 0,0 0 1 0 0,0 1 0 0 0,1-1-1 0 0,-1 0 1 0 0,1 1 0 0 0,-1-1-1 0 0,-1 1 1 0 0,1-1 0 0 0,1 1-1 0 0,-1 0 1 0 0,0-1 0 0 0,0 0 0 0 0,0 1-1 0 0,0 0 1 0 0,0 0 0 0 0,0 0-1 0 0,-1 0 1 0 0,1 0 0 0 0,0 0-1 0 0,0 0 1 0 0,-1 1 0 0 0,1-2-1 0 0,0 1 1 0 0,-1 0 0 0 0,1 1 0 0 0,-1-1-1 0 0,1 0 1 0 0,-1 1 0 0 0,0-1-1 0 0,1 0 1 0 0,-1 0 0 0 0,0 2-1 0 0,0-3 90 0 0,-11 20 193 0 0,6-15-330 0 0,1 0 0 0 0,-2 0 0 0 0,1-1-1 0 0,-1 0 1 0 0,1-1 0 0 0,-1 2 0 0 0,-13 4 0 0 0,22-10-81 0 0,-1 1 1 0 0,1 0-1 0 0,-1 0 1 0 0,0 0-1 0 0,1 1 1 0 0,0-1-1 0 0,-1 0 1 0 0,0 1-1 0 0,0 0 1 0 0,1 0-1 0 0,-1 0 1 0 0,0-1-1 0 0,0 1 1 0 0,1 0-1 0 0,-1 0 1 0 0,3 4-1 0 0,-1-3 29 0 0,-1-1 0 0 0,0 2 0 0 0,1 0 0 0 0,-2-1 0 0 0,2 0 0 0 0,-1 2 0 0 0,0-1 0 0 0,-1-1 0 0 0,4 7 0 0 0,-5-8 55 0 0,-1-1 0 0 0,0 0-1 0 0,0 1 1 0 0,1 0 0 0 0,-1-1 0 0 0,0 1-1 0 0,0 0 1 0 0,0 0 0 0 0,0-1 0 0 0,0 1-1 0 0,0 0 1 0 0,0 0 0 0 0,0-1 0 0 0,0 1-1 0 0,0-1 1 0 0,0 1 0 0 0,0-1 0 0 0,-1 1-1 0 0,1 0 1 0 0,0-1 0 0 0,0 1 0 0 0,-1 0-1 0 0,1-1 1 0 0,-1 1 0 0 0,1 0 0 0 0,0-1-1 0 0,-1 1 1 0 0,1-1 0 0 0,-2 2 0 0 0,-22 8 628 0 0,-26-6 119 0 0,49-4-887 0 0,-1 0 0 0 0,1 0 0 0 0,-1 0 0 0 0,1-1 0 0 0,0 1 0 0 0,0 0-1 0 0,0-1 1 0 0,0 1 0 0 0,-1-1 0 0 0,1 0 0 0 0,0 1 0 0 0,0 0 0 0 0,-1-1 0 0 0,1-1-1 0 0,-7-3-3325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2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1292 0 0,'0'0'7697'0'0,"37"3"-5202"0"0,91-3 305 0 0,-73 0-5574 0 0,-48-10-2579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2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86 2268 0 0,'14'-16'6778'0'0,"9"-13"-1535"0"0,-20 25-5148 0 0,1 1-1 0 0,-1-1 0 0 0,1 1 1 0 0,0 0-1 0 0,0 0 1 0 0,0 0-1 0 0,0 0 0 0 0,1 1 1 0 0,-1 0-1 0 0,0 0 1 0 0,1 0-1 0 0,0 0 0 0 0,0 1 1 0 0,-1 0-1 0 0,9-2 0 0 0,-13 3 31 0 0,2 1-108 0 0,-1-1 1 0 0,0 0-1 0 0,1 1 0 0 0,-1-1 1 0 0,1 1-1 0 0,-1 0 0 0 0,1-1 1 0 0,-1 1-1 0 0,0-1 0 0 0,0 1 1 0 0,0 0-1 0 0,1 0 0 0 0,-1 0 1 0 0,2 2-1 0 0,1 3 60 0 0,0 0 0 0 0,-1 0 0 0 0,1 0 0 0 0,0 2 0 0 0,-2-2-1 0 0,2 1 1 0 0,-2 0 0 0 0,1 0 0 0 0,-2 0 0 0 0,0 0 0 0 0,1 1 0 0 0,-2 0 0 0 0,1-1-1 0 0,-1 0 1 0 0,0 1 0 0 0,0-1 0 0 0,-1 0 0 0 0,0 1 0 0 0,-1-1 0 0 0,1 1 0 0 0,-1-2-1 0 0,-1 1 1 0 0,0 1 0 0 0,1-2 0 0 0,-1 1 0 0 0,-8 10 0 0 0,6-8-98 0 0,1-1-1 0 0,-2-1 1 0 0,1 1 0 0 0,0-1 0 0 0,-2 0 0 0 0,2 0-1 0 0,-3-1 1 0 0,2 0 0 0 0,-1 0 0 0 0,0 0-1 0 0,-2-1 1 0 0,1 0 0 0 0,1-1 0 0 0,-1 0 0 0 0,-1 0-1 0 0,1-1 1 0 0,-1 1 0 0 0,-1-2 0 0 0,2 0-1 0 0,-1 0 1 0 0,-13 1 0 0 0,22-3-30 0 0,-1 0 0 0 0,0 0-1 0 0,-1 0 1 0 0,1-1 0 0 0,0 1 0 0 0,0 0-1 0 0,0-1 1 0 0,-1 1 0 0 0,2-1 0 0 0,-1 1 0 0 0,0-1-1 0 0,0 0 1 0 0,0 1 0 0 0,0-1 0 0 0,0 0-1 0 0,0 1 1 0 0,0 0 0 0 0,0-1 0 0 0,1 0 0 0 0,-1 0-1 0 0,1 0 1 0 0,-1 0 0 0 0,1 0 0 0 0,-1-1-1 0 0,1 1 1 0 0,-1 0 0 0 0,1 1 0 0 0,-1-1-1 0 0,1 0 1 0 0,0-1 0 0 0,-1 1 0 0 0,1 0 0 0 0,0 0-1 0 0,0 0 1 0 0,0-1 0 0 0,0 2 0 0 0,0-1-1 0 0,0 0 1 0 0,0-1 0 0 0,1-1 0 0 0,0 1 14 0 0,-1 1 0 0 0,0-1 0 0 0,1 0 0 0 0,-1 1 0 0 0,1-1 0 0 0,0 0 0 0 0,-1 1 1 0 0,0 0-1 0 0,1-1 0 0 0,0 0 0 0 0,0 1 0 0 0,0-1 0 0 0,0 1 0 0 0,1 0 0 0 0,-1 0 0 0 0,0 0 0 0 0,0-1 1 0 0,0 1-1 0 0,1 0 0 0 0,-1 0 0 0 0,1 0 0 0 0,0 0 0 0 0,-1 1 0 0 0,0 0 0 0 0,1-1 0 0 0,0 0 0 0 0,0 1 1 0 0,2-1-1 0 0,4 2 23 0 0,-1 0 1 0 0,0 0-1 0 0,0 0 1 0 0,1 1-1 0 0,-1 1 1 0 0,-1-1-1 0 0,2 1 1 0 0,-2 0-1 0 0,0 1 1 0 0,1-1-1 0 0,7 7 1 0 0,-5-4-250 0 0,1-1 1 0 0,-1 1-1 0 0,1-2 1 0 0,18 6 0 0 0,-11-6-706 0 0,24-2-8151 0 0,-32-2 7877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3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1724 0 0,'0'0'6636'0'0,"12"0"-3900"0"0,12-6-991 0 0,-17 4-1409 0 0,0 1 0 0 0,0-1 0 0 0,0 1 0 0 0,1 0 0 0 0,-1 1 0 0 0,14 1 0 0 0,-18-1-265 0 0,-1 1 1 0 0,2 0 0 0 0,-1 0-1 0 0,-1 0 1 0 0,1 0-1 0 0,-1 1 1 0 0,1-1-1 0 0,-1 1 1 0 0,1 0 0 0 0,-1 0-1 0 0,1-1 1 0 0,-2 1-1 0 0,1 1 1 0 0,1-1-1 0 0,-1 0 1 0 0,0 0 0 0 0,-2 1-1 0 0,2 0 1 0 0,0-1-1 0 0,-1 0 1 0 0,3 6 0 0 0,-3-3-9 0 0,0-1 1 0 0,1 1 0 0 0,-1 0-1 0 0,0-1 1 0 0,0 2 0 0 0,-1-2-1 0 0,1 1 1 0 0,-1 0 0 0 0,-1 0-1 0 0,1-1 1 0 0,-1 2 0 0 0,1-2-1 0 0,-2 1 1 0 0,1-1 0 0 0,0 1-1 0 0,0-1 1 0 0,-1 1 0 0 0,0-1-1 0 0,-1 1 1 0 0,1-2 0 0 0,0 2-1 0 0,-1-1 1 0 0,0 0 0 0 0,0 0 0 0 0,0-1-1 0 0,-1 1 1 0 0,1-1 0 0 0,-1 0-1 0 0,0 0 1 0 0,1 0 0 0 0,-2 0-1 0 0,2-1 1 0 0,-2 0 0 0 0,0 1-1 0 0,1-1 1 0 0,-1-1 0 0 0,1 0-1 0 0,-1 1 1 0 0,1-1 0 0 0,-1 0-1 0 0,1 0 1 0 0,-2-1 0 0 0,2 1-1 0 0,-7-2 1 0 0,11 1-335 0 0,-1 1 221 0 0,1-1 0 0 0,0 0 0 0 0,-1 0 0 0 0,1 0 0 0 0,0 0 0 0 0,0 0 0 0 0,-1 0 0 0 0,1 0 0 0 0,0 1 0 0 0,-1-1 0 0 0,1 0 0 0 0,0 0 0 0 0,0 0 1 0 0,-1 0-1 0 0,1 0 0 0 0,0 0 0 0 0,-1 0 0 0 0,1-1 0 0 0,0 1 0 0 0,0 0 0 0 0,-1 0 0 0 0,1 0 0 0 0,0 0 0 0 0,0 0 0 0 0,0 0 0 0 0,0-1 0 0 0,0 1 0 0 0,-1 0 0 0 0,1 0 0 0 0,0 0 0 0 0,0 0 0 0 0,0-1 1 0 0,-1 1-1 0 0,1 0 0 0 0,0 0 0 0 0,0-1 0 0 0,0 1 0 0 0,0 0 0 0 0,-1 0 0 0 0,1-1 0 0 0,0 1 0 0 0,0 0 0 0 0,0-1 0 0 0,-8-12-5363 0 0,11 3-321 0 0,7-4 2819 0 0,-8 13 2636 0 0,4-5-1028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3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13 2092 0 0,'0'0'208'0'0,"0"0"1"0"0,0 0-1 0 0,1-1 0 0 0,-1 1 0 0 0,0 0 1 0 0,0-1-1 0 0,1 1 0 0 0,-1 0 0 0 0,0-1 1 0 0,0 1-1 0 0,0 0 0 0 0,0-1 0 0 0,0 1 1 0 0,0 0-1 0 0,1-1 0 0 0,-1 1 0 0 0,0-1 0 0 0,0 1 1 0 0,0 0-1 0 0,0-1 0 0 0,0 1 0 0 0,0 0 1 0 0,0 0-1 0 0,-1 0 0 0 0,1-1 0 0 0,0 1 1 0 0,0 0-1 0 0,0-1 0 0 0,0 1 0 0 0,0 0 1 0 0,0-1-1 0 0,-1 1 0 0 0,1 0 0 0 0,0-1 0 0 0,0 1 1 0 0,-1 0-1 0 0,1 0 0 0 0,-1-1 0 0 0,-14 1 2692 0 0,-22 15-1696 0 0,34-12-1076 0 0,-1 0 0 0 0,0 1 1 0 0,1-2-1 0 0,0 2 0 0 0,0-1 1 0 0,0 1-1 0 0,0 0 0 0 0,0-1 1 0 0,1 2-1 0 0,0-1 0 0 0,0 0 1 0 0,0 0-1 0 0,0 0 0 0 0,1 1 1 0 0,-1-1-1 0 0,1 1 0 0 0,-1 4 1 0 0,2-6-77 0 0,0-1 1 0 0,0 2-1 0 0,1-1 1 0 0,-1-1 0 0 0,1 1-1 0 0,-1 0 1 0 0,1 0 0 0 0,0-1-1 0 0,0 1 1 0 0,-1-1-1 0 0,2 1 1 0 0,-1-1 0 0 0,1 1-1 0 0,-1-1 1 0 0,1 1-1 0 0,0-2 1 0 0,-1 1 0 0 0,1 1-1 0 0,0-1 1 0 0,0 0-1 0 0,1-1 1 0 0,-2 1 0 0 0,2 0-1 0 0,-1-1 1 0 0,1 1-1 0 0,-1-1 1 0 0,0 0 0 0 0,5 1-1 0 0,-1 0-456 0 0,-2 0-1 0 0,1-1 1 0 0,0 0-1 0 0,0 0 1 0 0,0-1-1 0 0,1 1 1 0 0,-2-1-1 0 0,2 0 1 0 0,-2-1-1 0 0,10-1 1 0 0,-10 1-177 0 0,-2 1 0 0 0,2-1 0 0 0,-1 0 0 0 0,0 0 0 0 0,0-1 0 0 0,1 1 0 0 0,-2 0 0 0 0,1 0 0 0 0,0-1 0 0 0,-1 0 0 0 0,1 0 0 0 0,0 0 0 0 0,0 0 0 0 0,-2 0 0 0 0,2-1 0 0 0,-1 1 0 0 0,3-6 0 0 0,-1 3-572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3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 2796 0 0,'2'-2'557'0'0,"1"1"-1"0"0,-1-1 1 0 0,0 1-1 0 0,0 0 1 0 0,1 1-1 0 0,-1-1 0 0 0,0 0 1 0 0,1 0-1 0 0,-1 1 1 0 0,1-1-1 0 0,-1 1 1 0 0,1-1-1 0 0,-1 1 1 0 0,4 0-1 0 0,-6 0-134 0 0,24 15 2389 0 0,-23-15-2729 0 0,-1 1 0 0 0,0 1 0 0 0,0-1-1 0 0,0 0 1 0 0,0 1 0 0 0,0-1 0 0 0,0 0 0 0 0,0 0 0 0 0,0 0 0 0 0,0 0 0 0 0,-1 1-1 0 0,1-1 1 0 0,0 0 0 0 0,-1 0 0 0 0,1 1 0 0 0,-1-2 0 0 0,0 1 0 0 0,1 0 0 0 0,-1 0 0 0 0,0 0-1 0 0,0 0 1 0 0,1 0 0 0 0,-1 0 0 0 0,1 0 0 0 0,-1 0 0 0 0,-2 0 0 0 0,-30 26 409 0 0,21-18-122 0 0,6-5-339 0 0,1 1 0 0 0,-1-1 0 0 0,2 2-1 0 0,-9 9 1 0 0,14-14-15 0 0,1 0 0 0 0,-1 0-1 0 0,0 0 1 0 0,-1 0 0 0 0,2 0 0 0 0,-1 0-1 0 0,0-1 1 0 0,1 1 0 0 0,-1-1 0 0 0,1 1-1 0 0,-1-1 1 0 0,0 0 0 0 0,0 0 0 0 0,1 0-1 0 0,-1 1 1 0 0,1-1 0 0 0,-1 0-1 0 0,2 0 1 0 0,29 1 305 0 0,-30-1-332 0 0,12-1 440 0 0,10 0-4577 0 0,-22 1 3373 0 0,0 0 0 0 0,-1 0 0 0 0,1 0 1 0 0,0 0-1 0 0,0 0 0 0 0,0 1 0 0 0,0-1 0 0 0,-1 1 0 0 0,1-1 1 0 0,-1 1-1 0 0,1 0 0 0 0,0-1 0 0 0,0 1 0 0 0,1 2 1 0 0,-1-1-427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3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1256 0 0,'1'6'8872'0'0,"3"16"-4917"0"0,-4-16-3735 0 0,0 0 0 0 0,0-1 1 0 0,1 1-1 0 0,-1 0 0 0 0,2 0 0 0 0,-1-1 1 0 0,0 1-1 0 0,5 9 0 0 0,-5-13-217 0 0,1 0 0 0 0,-1 0 0 0 0,1 0 1 0 0,-1 0-1 0 0,1-1 0 0 0,-1 1 0 0 0,1-1 0 0 0,0 0 0 0 0,0 1 0 0 0,0-1 0 0 0,0 1 0 0 0,0-1 0 0 0,0 0 0 0 0,1 0 0 0 0,-2 0 0 0 0,1-1 1 0 0,1 0-1 0 0,-1 1 0 0 0,1-1 0 0 0,-2 1 0 0 0,2-1 0 0 0,0 0 0 0 0,-1 0 0 0 0,3 0 0 0 0,0 0-21 0 0,-2-1-1 0 0,1 1 1 0 0,0-1-1 0 0,0 1 1 0 0,0-1 0 0 0,-1-1-1 0 0,1 1 1 0 0,0-1-1 0 0,-1 0 1 0 0,1 0-1 0 0,-1 1 1 0 0,0-1-1 0 0,0-1 1 0 0,1 0 0 0 0,-2 2-1 0 0,1-2 1 0 0,0-1-1 0 0,3-3 1 0 0,-2 2 67 0 0,-2 2 0 0 0,2-3 0 0 0,-1 2 1 0 0,-1-1-1 0 0,0 0 0 0 0,0 0 0 0 0,0 0 1 0 0,0-1-1 0 0,0 2 0 0 0,-2-2 0 0 0,1 1 0 0 0,0 0 1 0 0,0-8 68 0 0,-1 54 1096 0 0,0 259-159 0 0,0-298-1082 0 0,1 1 0 0 0,-1-1 0 0 0,0 0 1 0 0,0 1-1 0 0,-1 0 0 0 0,1-1 0 0 0,0 0 0 0 0,-1 1 0 0 0,0 0 0 0 0,1-2 0 0 0,-1 2 1 0 0,1-1-1 0 0,-1 1 0 0 0,-1-2 0 0 0,1 1 0 0 0,0 1 0 0 0,-1-1 0 0 0,0 0 0 0 0,1-1 0 0 0,0 1 1 0 0,-1 0-1 0 0,0 0 0 0 0,0 0 0 0 0,0-1 0 0 0,1 0 0 0 0,-2 1 0 0 0,1-1 0 0 0,0 0 1 0 0,0 0-1 0 0,0 0 0 0 0,-1 0 0 0 0,1 0 0 0 0,-1 0 0 0 0,1-1 0 0 0,0 0 0 0 0,-1 0 1 0 0,0 1-1 0 0,-3-1 0 0 0,2-1-145 0 0,0 1 0 0 0,-1 0 1 0 0,1-1-1 0 0,0 0 0 0 0,1 0 0 0 0,-2-1 1 0 0,1 0-1 0 0,1 0 0 0 0,-1 1 1 0 0,1-1-1 0 0,-1-1 0 0 0,0 1 0 0 0,1 0 1 0 0,0-1-1 0 0,-1 0 0 0 0,2 0 1 0 0,-1 0-1 0 0,0 0 0 0 0,0-1 0 0 0,2 2 1 0 0,-2-2-1 0 0,-3-6 0 0 0,4 3-1136 0 0,0 0-1 0 0,-1-1 1 0 0,1 1-1 0 0,1-1 1 0 0,0 1-1 0 0,0-1 1 0 0,1-14-1 0 0,0 10 20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38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7522 0 0,'0'0'1985'0'0,"37"1"1209"0"0,-15-3-2412 0 0,31 1 0 0 0,-32 1-604 0 0,38-4 1 0 0,-12 0-59 0 0,-34 3-402 0 0,1 0-1 0 0,22-5 1 0 0,-14 3-4546 0 0,-16 2 3403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3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1832 0 0,'0'0'2240'0'0,"11"2"516"0"0,1 1-2060 0 0,-1 0 0 0 0,1-2 0 0 0,1 1 0 0 0,-1-1 0 0 0,0 0 0 0 0,1-2 0 0 0,20-2 1 0 0,10 2-10 0 0,-33 2-825 0 0,23-2 1127 0 0,-31 1-1189 0 0,-1 0 0 0 0,1 0 0 0 0,-1-1 0 0 0,-1 1 0 0 0,2 0 0 0 0,-1-1 0 0 0,0 1 0 0 0,1-1 0 0 0,-1 1 0 0 0,0-1 0 0 0,0 1-1 0 0,0-1 1 0 0,0 0 0 0 0,0 0 0 0 0,0 0 0 0 0,0 0 0 0 0,0 1 0 0 0,0-1 0 0 0,0 0 0 0 0,1-2 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3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1576 0 0,'-6'1'6920'0'0,"6"-1"-6794"0"0,-5 14 1964 0 0,-1 13-1121 0 0,4-11-361 0 0,-5 23 1082 0 0,0 63-1 0 0,17-100-10995 0 0,-9-2 9083 0 0,0 1 0 0 0,0-1 0 0 0,0 0 0 0 0,0 0 0 0 0,-1 0 0 0 0,0 0 0 0 0,1 0-1 0 0,0 0 1 0 0,0 0 0 0 0,0 0 0 0 0,0-1 0 0 0,-1 1 0 0 0,1 0 0 0 0,0 0 0 0 0,0 0 0 0 0,1-1 0 0 0,6-3-975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3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1044 0 0,'0'8'1728'0'0,"-1"0"-1"0"0,0 1 1 0 0,0 0-1 0 0,-2-1 1 0 0,-2 11-1 0 0,-39 78 242 0 0,25-56-748 0 0,15-35-1172 0 0,3-4 18 0 0,0-1 0 0 0,1 1 0 0 0,-1-1-1 0 0,1 1 1 0 0,-1 0 0 0 0,0-1 0 0 0,1 1 0 0 0,-1 0 0 0 0,1-1 0 0 0,-1 1-1 0 0,1 0 1 0 0,0 0 0 0 0,0 0 0 0 0,0 1 0 0 0,1-2-39 0 0,1 0 1 0 0,-1 0 0 0 0,0 0-1 0 0,0 0 1 0 0,1-1-1 0 0,-1 1 1 0 0,1 0 0 0 0,-1-1-1 0 0,1 1 1 0 0,-1-1-1 0 0,0 0 1 0 0,1 1 0 0 0,0-1-1 0 0,-1 0 1 0 0,1 0-1 0 0,0 0 1 0 0,-1 0 0 0 0,0 0-1 0 0,3-1 1 0 0,18 1-58 0 0,1 1-156 0 0,1-1 0 0 0,-1-1 0 0 0,0-2 1 0 0,1 0-1 0 0,27-8 0 0 0,-41 7-1853 0 0,-2-9-8183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3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1 888 0 0,'-5'7'7441'0'0,"-1"34"-5036"0"0,-2 71 2469 0 0,6-88-7011 0 0,-2 0-3305 0 0,3-21 2719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3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 1824 0 0,'-6'-2'11921'0'0,"2"4"-12732"0"0,3 2 987 0 0,0 0 0 0 0,0 0 0 0 0,0 0 0 0 0,1 0 1 0 0,-1 1-1 0 0,1-2 0 0 0,0 1 0 0 0,0 0 0 0 0,1 0 0 0 0,0 5 1 0 0,0 5 404 0 0,-1-12-550 0 0,0 0 1 0 0,0 1-1 0 0,1 0 0 0 0,-1-1 1 0 0,1 1-1 0 0,-1 0 1 0 0,0-1-1 0 0,1 0 1 0 0,0 1-1 0 0,1-1 1 0 0,-1 1-1 0 0,0-2 0 0 0,1 2 1 0 0,-1-1-1 0 0,0 1 1 0 0,1-1-1 0 0,0-1 1 0 0,0 1-1 0 0,0 0 0 0 0,0 0 1 0 0,-1 0-1 0 0,2-1 1 0 0,-1 0-1 0 0,1 0 1 0 0,-2 1-1 0 0,2-1 1 0 0,-1 0-1 0 0,1 0 0 0 0,-1 0 1 0 0,1 0-1 0 0,-1-1 1 0 0,1 0-1 0 0,-1 0 1 0 0,1 1-1 0 0,0-1 0 0 0,3 0 1 0 0,-2 0-37 0 0,-1 0 0 0 0,1 0 1 0 0,0-1-1 0 0,-2 1 0 0 0,2 0 0 0 0,0-1 1 0 0,-1 0-1 0 0,1 0 0 0 0,-1 0 0 0 0,0-1 1 0 0,1 0-1 0 0,-1 1 0 0 0,0 0 0 0 0,0-2 1 0 0,0 1-1 0 0,-1 0 0 0 0,1 0 0 0 0,0-1 1 0 0,0 1-1 0 0,-2-1 0 0 0,2 1 0 0 0,-1-1 1 0 0,1-1-1 0 0,-2 1 0 0 0,1 1 0 0 0,1-6 1 0 0,2-3-113 0 0,-2-1 0 0 0,0 0 0 0 0,0 0 0 0 0,-2 0 0 0 0,2-22 0 0 0,-1 83 664 0 0,16 92 0 0 0,-12-110-355 0 0,-1-1-1 0 0,0 52 1 0 0,-5-79-177 0 0,0 0 0 0 0,-1 0 0 0 0,1 0 0 0 0,-1 0 0 0 0,0-1 0 0 0,0 1 0 0 0,0 0 0 0 0,0-1 1 0 0,-1 0-1 0 0,1 1 0 0 0,0 0 0 0 0,-1-1 0 0 0,0 0 0 0 0,0 0 0 0 0,0 0 0 0 0,1 1 0 0 0,-1-2 0 0 0,-1 1 0 0 0,1 0 0 0 0,-4 2 0 0 0,1-2-49 0 0,1 1 0 0 0,-1 0-1 0 0,1-1 1 0 0,-1 0 0 0 0,1-1 0 0 0,-1 1-1 0 0,0-1 1 0 0,0 1 0 0 0,0-1 0 0 0,-9 0-1 0 0,10-1-100 0 0,1 0-1 0 0,0-1 0 0 0,-1 1 0 0 0,2-1 1 0 0,-1 0-1 0 0,-1 0 0 0 0,2 0 0 0 0,-1-1 1 0 0,-1 1-1 0 0,2 0 0 0 0,-1 0 1 0 0,0-1-1 0 0,0 0 0 0 0,1 0 0 0 0,0 0 1 0 0,-1 0-1 0 0,0-1 0 0 0,2 1 1 0 0,-1-1-1 0 0,0 1 0 0 0,-1-1 0 0 0,2 1 1 0 0,-1-1-1 0 0,1 0 0 0 0,0 0 0 0 0,-2-3 1 0 0,0-1-829 0 0,1 0-1 0 0,0 0 1 0 0,0 0 0 0 0,1-1 0 0 0,0 0 0 0 0,0 1 0 0 0,0 0 0 0 0,1-1 0 0 0,1 1-1 0 0,1-15 1 0 0,5-4-248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3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1880 0 0,'22'-2'7420'0'0,"-18"0"-6915"0"0,1 1 0 0 0,-2 0 0 0 0,2 1 0 0 0,0-1 0 0 0,-1 1 0 0 0,1 0 0 0 0,6 1 0 0 0,-11-1-473 0 0,0 1 0 0 0,1-1 0 0 0,0 0 0 0 0,-1 0 0 0 0,1 1 0 0 0,0-1 0 0 0,-1 0 0 0 0,1 1 0 0 0,-1-1 0 0 0,1 1 0 0 0,0-1 1 0 0,-1 0-1 0 0,1 0 0 0 0,-1 1 0 0 0,1-1 0 0 0,-1 1 0 0 0,0 0 0 0 0,1-1 0 0 0,-1 1 0 0 0,0 0 0 0 0,0 1 0 0 0,1 0 98 0 0,-1-1-1 0 0,0 1 0 0 0,0 0 0 0 0,0 0 1 0 0,0 0-1 0 0,0 0 0 0 0,0-1 1 0 0,0 1-1 0 0,-1 0 0 0 0,1 0 0 0 0,-1 2 1 0 0,-2 3-35 0 0,0-1 0 0 0,0 0-1 0 0,-1 1 1 0 0,0-2 0 0 0,1 1 0 0 0,-2-1 0 0 0,1 0 0 0 0,-1 1 0 0 0,0-2-1 0 0,0 1 1 0 0,0 0 0 0 0,-1-1 0 0 0,-6 4 0 0 0,31-5-40 0 0,30-1-191 0 0,-13-2-2800 0 0,-29-9-4105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20:18:3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1016 0 0,'0'0'3347'0'0,"4"1"-2464"0"0,-1 0-611 0 0,2 0-1 0 0,-2 1 0 0 0,1-2 0 0 0,1 2 1 0 0,-2 0-1 0 0,1 1 0 0 0,-1-1 0 0 0,1 0 0 0 0,0 1 1 0 0,-2-1-1 0 0,2 2 0 0 0,-1-2 0 0 0,0 1 0 0 0,-1 1 1 0 0,1-2-1 0 0,4 8 0 0 0,41 70 2539 0 0,-40-66-2480 0 0,7 14 110 0 0,-1 1 0 0 0,-2 0 1 0 0,0 1-1 0 0,-2 0 0 0 0,-1 1 0 0 0,-2 0 0 0 0,-1 0 0 0 0,-1 1 0 0 0,1 53 0 0 0,-6-74-460 0 0,-1 1 0 0 0,-1-1 0 0 0,1 1 0 0 0,-2 0-1 0 0,1-1 1 0 0,-1-1 0 0 0,-1 1 0 0 0,0 0 0 0 0,-1 0 0 0 0,0-1-1 0 0,-1 0 1 0 0,-6 10 0 0 0,2-5-1009 0 0,-2 0-1 0 0,-16 16 0 0 0,-34 24-6806 0 0,46-40 5209 0 0,8-10 1399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2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0 1448 0 0,'0'0'5489'0'0,"20"10"-3790"0"0,93-8 507 0 0,-75-2-3391 0 0,-37 0 811 0 0,5-3-693 0 0,-1 1-301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2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41 0 1792 0 0,'-2'22'7421'0'0,"-5"15"-5708"0"0,0 0-1159 0 0,-2 14 23 0 0,5-32-233 0 0,1 0-1 0 0,-2 32 1 0 0,5-50-321 0 0,0 14-2176 0 0,-3-27-5057 0 0,5 9 5690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2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41 21 976 0 0,'6'-6'7273'0'0,"17"-2"-4596"0"0,14 2-1595 0 0,-36 6-898 0 0,6 9 80 0 0,-6-9-240 0 0,0 1 1 0 0,0-1 0 0 0,0 1-1 0 0,-1-1 1 0 0,1 1 0 0 0,0 0 0 0 0,-1-1-1 0 0,1 1 1 0 0,0 0 0 0 0,-1 0-1 0 0,1-1 1 0 0,-1 1 0 0 0,1 0-1 0 0,-1 0 1 0 0,0 0 0 0 0,1 0 0 0 0,-1-1-1 0 0,0 1 1 0 0,0 0 0 0 0,1 0-1 0 0,-1 0 1 0 0,0 0 0 0 0,0 0-1 0 0,0 1 1 0 0,-2 4 19 0 0,-1 1 0 0 0,1-1 0 0 0,-1 0-1 0 0,0 0 1 0 0,0 0 0 0 0,-1-1 0 0 0,0 1 0 0 0,0-1 0 0 0,0 0-1 0 0,-1 0 1 0 0,0 0 0 0 0,1 0 0 0 0,-2-1 0 0 0,1 0 0 0 0,-9 5-1 0 0,-9 9-384 0 0,23-17 319 0 0,1 0 1 0 0,-1 0 0 0 0,1-1 0 0 0,-1 1-1 0 0,0 0 1 0 0,1 0 0 0 0,0 0 0 0 0,-1-1-1 0 0,1 1 1 0 0,-1 0 0 0 0,1-1 0 0 0,0 1-1 0 0,-1 0 1 0 0,1-1 0 0 0,0 1 0 0 0,0-1-1 0 0,0 1 1 0 0,-1-1 0 0 0,1 0 0 0 0,0 1-1 0 0,0-1 1 0 0,0 0 0 0 0,1 1 0 0 0,31 14 3 0 0,-29-12 5 0 0,-1-2 24 0 0,0 0 0 0 0,1 0 0 0 0,-1 0 0 0 0,0 1-1 0 0,-1 0 1 0 0,1-1 0 0 0,0 1 0 0 0,0 0 0 0 0,-1 1 0 0 0,1-1 0 0 0,-1 0 0 0 0,0 1 0 0 0,0-1 0 0 0,0 1 0 0 0,0 0-1 0 0,0-1 1 0 0,0 1 0 0 0,-1 0 0 0 0,1 0 0 0 0,-1 0 0 0 0,0 0 0 0 0,0 1 0 0 0,0-1 0 0 0,0 0 0 0 0,-1 0 0 0 0,1 7 0 0 0,-1-9 5 0 0,-1 0 0 0 0,1 0 1 0 0,0 0-1 0 0,-1 0 1 0 0,1 0-1 0 0,-1 0 0 0 0,1 0 1 0 0,-1 0-1 0 0,0 0 1 0 0,1 0-1 0 0,-1 0 0 0 0,0-1 1 0 0,0 1-1 0 0,1 0 1 0 0,-1-1-1 0 0,0 1 0 0 0,0 0 1 0 0,0-1-1 0 0,0 1 1 0 0,0-1-1 0 0,0 1 1 0 0,0-1-1 0 0,0 0 0 0 0,0 1 1 0 0,0-1-1 0 0,0 0 1 0 0,0 0-1 0 0,0 0 0 0 0,-2 0 1 0 0,-34 3 587 0 0,33-3-581 0 0,3 0 76 0 0,-39-2 5 0 0,14-12-1007 0 0,18 8-2175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39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9506 0 0,'0'0'1810'0'0,"-1"7"472"0"0,-2 15-1697 0 0,2 0 1 0 0,1 0 0 0 0,0-1 0 0 0,8 44 0 0 0,-2-16-321 0 0,-6-44-261 0 0,1 0 1 0 0,-1 0 0 0 0,1 1-1 0 0,1-2 1 0 0,-1 2 0 0 0,1-2-1 0 0,0 1 1 0 0,0 0 0 0 0,4 6-1 0 0,11 8-5241 0 0,-11-12 3702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2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1 888 0 0,'0'0'5435'0'0,"2"3"-4943"0"0,-1-1-407 0 0,-1-1-1 0 0,1 0 0 0 0,0 0 0 0 0,0 0 1 0 0,0 1-1 0 0,0-1 0 0 0,0 0 0 0 0,1 0 1 0 0,-1-1-1 0 0,0 1 0 0 0,0 0 0 0 0,1 0 0 0 0,-1-1 1 0 0,0 1-1 0 0,1 0 0 0 0,-1-1 0 0 0,1 1 1 0 0,-1-1-1 0 0,1 0 0 0 0,-1 0 0 0 0,1 1 1 0 0,-1-1-1 0 0,1 0 0 0 0,-1 0 0 0 0,1 0 1 0 0,-1 0-1 0 0,4-1 0 0 0,-4 1 192 0 0,44 0 1318 0 0,24 0-2518 0 0,-68 0 485 0 0,12-13-6241 0 0,-13 10 5231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2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19 1 1468 0 0,'-1'24'7673'0'0,"-1"4"-4946"0"0,-3 44-1910 0 0,5-69 34 0 0,0 22-4556 0 0,0-24 3498 0 0,0 0 0 0 0,0-1 0 0 0,0 1 0 0 0,0 0 0 0 0,0-1 0 0 0,-1 1 0 0 0,1 0 0 0 0,0-1 0 0 0,0 1 0 0 0,0 0-1 0 0,0-1 1 0 0,-1 1 0 0 0,1-1 0 0 0,0 1 0 0 0,-1 0 0 0 0,1-1 0 0 0,0 1 0 0 0,-1-1 0 0 0,1 1 0 0 0,-1-1 0 0 0,1 1 0 0 0,-1-1 0 0 0,1 1-1 0 0,-1-1 1 0 0,1 0 0 0 0,-1 1 0 0 0,0-1 0 0 0,1 0 0 0 0,-2 1 0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2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14 33 2632 0 0,'26'-20'7037'0'0,"-21"18"-6681"0"0,-1 0 0 0 0,1 0 0 0 0,-1 1-1 0 0,1-1 1 0 0,0 1 0 0 0,-1 0 0 0 0,1 0-1 0 0,7 0 352 0 0,6 15-137 0 0,-19-9-490 0 0,0 0 0 0 0,0 0 0 0 0,0 1 0 0 0,0-1 0 0 0,-1 0-1 0 0,0 0 1 0 0,0-1 0 0 0,0 1 0 0 0,-1 0 0 0 0,1-1 0 0 0,-1 1 0 0 0,0-1 0 0 0,-1 0 0 0 0,1 0 0 0 0,-1 0 0 0 0,0-1 0 0 0,1 1-1 0 0,-8 4 1 0 0,-16 18-118 0 0,95-6-1923 0 0,-27 5 1940 0 0,-39-23 37 0 0,0-1 1 0 0,0 1-1 0 0,0 0 1 0 0,0-1-1 0 0,0 1 1 0 0,-1 0-1 0 0,1 0 1 0 0,-1 0-1 0 0,1 1 1 0 0,-1-1 0 0 0,0 0-1 0 0,0 0 1 0 0,0 1-1 0 0,0-1 1 0 0,0 1-1 0 0,-1-1 1 0 0,1 3-1 0 0,-1-4 170 0 0,-3 3-104 0 0,-1 0 1 0 0,0 0-1 0 0,0-1 0 0 0,0 1 0 0 0,0-1 0 0 0,-1 0 0 0 0,1 0 0 0 0,-1 0 1 0 0,1-1-1 0 0,-1 0 0 0 0,0 0 0 0 0,0 0 0 0 0,0 0 0 0 0,-1-1 0 0 0,1 0 1 0 0,0 0-1 0 0,0 0 0 0 0,-7-1 0 0 0,11 0-10 0 0,-2 0-153 0 0,0 0-1 0 0,1 0 1 0 0,-1 0-1 0 0,0-1 1 0 0,0 1-1 0 0,0-1 1 0 0,1 0-1 0 0,-1 1 1 0 0,0-1 0 0 0,-3-2-1 0 0,3 2-115 0 0,-12-10-2841 0 0,14 10 2524 0 0,0 0 0 0 0,0 1-1 0 0,0-1 1 0 0,0 0-1 0 0,0 0 1 0 0,0 0-1 0 0,0 0 1 0 0,1 0-1 0 0,-1 0 1 0 0,0 0-1 0 0,1-1 1 0 0,-1 1-1 0 0,1 0 1 0 0,-1 0-1 0 0,1 0 1 0 0,-1-2 0 0 0,1-1-928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53 1268 0 0,'0'0'2482'0'0,"0"-17"893"0"0,-1 16-3285 0 0,1-1 0 0 0,0 1 0 0 0,0-1 0 0 0,-1 1 0 0 0,1 0 0 0 0,-1-1 0 0 0,1 1 0 0 0,-1 0 0 0 0,0-1 0 0 0,1 1 0 0 0,-1 0 0 0 0,0 0 0 0 0,0-1 0 0 0,0 1 1 0 0,0 0-1 0 0,0 0 0 0 0,0 0 0 0 0,0 0 0 0 0,-2-1 0 0 0,-33-8 2040 0 0,35 10-1990 0 0,-7 2 78 0 0,4 0-194 0 0,-1-1 0 0 0,1 1 0 0 0,-1 1 0 0 0,1-1-1 0 0,0 1 1 0 0,0-1 0 0 0,0 1 0 0 0,1 0 0 0 0,-1 1 0 0 0,1-1-1 0 0,-1 1 1 0 0,1-1 0 0 0,0 1 0 0 0,1 0 0 0 0,-1 0 0 0 0,1 0-1 0 0,-1 1 1 0 0,1-1 0 0 0,0 1 0 0 0,1-1 0 0 0,-1 1-1 0 0,1-1 1 0 0,0 1 0 0 0,0 0 0 0 0,0 6 0 0 0,1-10-33 0 0,0 0 6 0 0,0 1 0 0 0,0 0 0 0 0,0 0 1 0 0,0 0-1 0 0,0 0 0 0 0,0 0 0 0 0,0 0 1 0 0,1 0-1 0 0,-1 0 0 0 0,1-1 1 0 0,-1 1-1 0 0,1 0 0 0 0,0 0 0 0 0,0 0 1 0 0,0 0-1 0 0,0-1 0 0 0,0 1 1 0 0,0 0-1 0 0,2 1 0 0 0,-2-3 6 0 0,0 1-1 0 0,0 0 1 0 0,0-1-1 0 0,0 0 1 0 0,0 1-1 0 0,0-1 1 0 0,0 0-1 0 0,0 1 1 0 0,0-1-1 0 0,0 0 1 0 0,0 0-1 0 0,1 0 1 0 0,-1 0-1 0 0,0 0 1 0 0,0 0-1 0 0,0 0 1 0 0,0 0-1 0 0,0-1 1 0 0,0 1-1 0 0,0 0 1 0 0,1-1-1 0 0,0 0 1 0 0,2 0 4 0 0,-1-1-1 0 0,0 0 1 0 0,0 0 0 0 0,0 0 0 0 0,0-1 0 0 0,0 1 0 0 0,0-1 0 0 0,0 1 0 0 0,-1-1 0 0 0,0 0 0 0 0,1 0 0 0 0,-1 0 0 0 0,0 0 0 0 0,0 0 0 0 0,-1-1 0 0 0,3-4 0 0 0,-3 4-7 0 0,-1 2 7 0 0,0 0-1 0 0,0 1 0 0 0,1-1 1 0 0,-1 0-1 0 0,0 1 1 0 0,1-1-1 0 0,-1 1 1 0 0,1-1-1 0 0,0 1 1 0 0,-1-1-1 0 0,1 1 1 0 0,0-1-1 0 0,0 1 0 0 0,0 0 1 0 0,0 0-1 0 0,0-1 1 0 0,0 1-1 0 0,1 0 1 0 0,1-1-1 0 0,13 49-80 0 0,-8-14 145 0 0,-1-1-1 0 0,-2 1 1 0 0,3 59 0 0 0,-10-88-52 0 0,1 0-1 0 0,-1 0 1 0 0,0-1 0 0 0,0 1-1 0 0,0 0 1 0 0,0-1 0 0 0,0 1 0 0 0,-1-1-1 0 0,0 0 1 0 0,0 1 0 0 0,0-2 0 0 0,0 1-1 0 0,0 0 1 0 0,0 0 0 0 0,-1-1 0 0 0,1 0-1 0 0,-1 0 1 0 0,0 0 0 0 0,-6 3 0 0 0,2-4-13 0 0,0 0 1 0 0,1 0 0 0 0,-1-1-1 0 0,0 0 1 0 0,1 0 0 0 0,-1-1-1 0 0,0 0 1 0 0,1 0 0 0 0,-1-1 0 0 0,1 0-1 0 0,0 0 1 0 0,-1-1 0 0 0,1 0-1 0 0,0 0 1 0 0,0-1 0 0 0,1 0-1 0 0,-1 0 1 0 0,1 0 0 0 0,0-1-1 0 0,-9-8 1 0 0,13 8-1262 0 0,5-7-8406 0 0,0 10 10017 0 0,0 1-1655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1120 0 0,'23'0'5413'0'0,"-12"-1"-4687"0"0,29-1 710 0 0,73-12 1 0 0,11-1-147 0 0,-117 15-1226 0 0,211-20 1130 0 0,-217 20-1230 0 0,7 0-829 0 0,-3 1-1033 0 0,-12-1-2772 0 0,3 0 2710 0 0,2 0 545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1 924 0 0,'-8'0'9757'0'0,"0"2"-9532"0"0,0 0-1 0 0,1 0 1 0 0,-1 0-1 0 0,0 1 1 0 0,-7 4-1 0 0,4 1 2 0 0,-1-1-17 0 0,1 1 1 0 0,1 0-1 0 0,-14 14 1 0 0,32-20-233 0 0,-1 1 1 0 0,1-1 0 0 0,0-1-1 0 0,13 2 1 0 0,-20-3-23 0 0,3 0 61 0 0,1 0 0 0 0,0 0 0 0 0,-1 1 0 0 0,1 0 0 0 0,-1 0 0 0 0,1 0 0 0 0,7 3 0 0 0,-10-3-2 0 0,1 0 0 0 0,-1 0 1 0 0,1 0-1 0 0,-1 0 0 0 0,1 0 0 0 0,-1 1 0 0 0,0-1 0 0 0,0 1 0 0 0,0-1 1 0 0,1 1-1 0 0,-2 0 0 0 0,1 0 0 0 0,0 0 0 0 0,0 0 0 0 0,0 0 0 0 0,-1 0 1 0 0,1 1-1 0 0,-1-1 0 0 0,0 0 0 0 0,0 1 0 0 0,0-1 0 0 0,0 1 0 0 0,0-1 0 0 0,0 1 1 0 0,-1 0-1 0 0,1-1 0 0 0,-1 1 0 0 0,0 0 0 0 0,0-1 0 0 0,0 1 0 0 0,0 0 1 0 0,0 0-1 0 0,-1-1 0 0 0,1 1 0 0 0,-1-1 0 0 0,1 1 0 0 0,-1 0 0 0 0,0-1 1 0 0,0 1-1 0 0,0-1 0 0 0,-1 0 0 0 0,1 1 0 0 0,-3 2 0 0 0,1-1 22 0 0,0-1-1 0 0,-1 0 1 0 0,1 1-1 0 0,-1-2 1 0 0,1 1-1 0 0,-1 0 1 0 0,0-1-1 0 0,-1 1 1 0 0,1-1-1 0 0,0 0 1 0 0,0-1-1 0 0,-1 1 1 0 0,1-1-1 0 0,-1 0 1 0 0,1 0-1 0 0,-1 0 1 0 0,0-1-1 0 0,1 1 1 0 0,-8-2-1 0 0,11 1-150 0 0,-1 0 0 0 0,0-1 0 0 0,1 0 0 0 0,-1 1 0 0 0,0-1 0 0 0,1 0 0 0 0,-1 0 1 0 0,1 0-1 0 0,-1 0 0 0 0,1 0 0 0 0,0 0 0 0 0,0 0 0 0 0,-1 0 0 0 0,1-1 0 0 0,0 1 0 0 0,0-1 0 0 0,0 1 0 0 0,0 0 0 0 0,-1-4 0 0 0,-3-15-8876 0 0,6 16 7778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1120 0 0,'1'-1'301'0'0,"-1"0"0"0"0,1 0-1 0 0,0 1 1 0 0,-1-1 0 0 0,1 0 0 0 0,-1 1-1 0 0,1-1 1 0 0,0 0 0 0 0,0 1 0 0 0,-1-1-1 0 0,1 1 1 0 0,0-1 0 0 0,0 1 0 0 0,0 0 0 0 0,0-1-1 0 0,0 1 1 0 0,-1 0 0 0 0,1 0 0 0 0,0-1-1 0 0,0 1 1 0 0,0 0 0 0 0,2 0 0 0 0,30-4 1317 0 0,-23 3-838 0 0,13-2-6 0 0,-12 1-765 0 0,0 1 0 0 0,0-1 1 0 0,0-1-1 0 0,0 0 0 0 0,20-8 1 0 0,-28 5-2716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2508 0 0,'0'0'722'0'0,"20"0"1569"0"0,16-5-579 0 0,42-12 0 0 0,-1-6-6479 0 0,-75 22 3414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1268 0 0,'13'6'5442'0'0,"21"-5"-3441"0"0,-29-1-1386 0 0,63-5 735 0 0,-24-3-3569 0 0,-26 5-59 0 0,-8 2-455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2028 0 0,'2'10'6580'0'0,"-3"23"-5071"0"0,0-20-803 0 0,-14 187 2848 0 0,15-199-3549 0 0,3 12-1554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39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194 100 9898 0 0,'0'0'280'0'0,"0"-6"1054"0"0,0 2-954 0 0,-1-1 1 0 0,0 1 0 0 0,1-2-1 0 0,-1 2 1 0 0,0-1 0 0 0,-1 1-1 0 0,0-1 1 0 0,0 1 0 0 0,1-1-1 0 0,-2 2 1 0 0,-4-8 0 0 0,6 8-322 0 0,-1 1 1 0 0,-1-1-1 0 0,1 1 0 0 0,0 0 1 0 0,0 0-1 0 0,0-1 1 0 0,-1 2-1 0 0,0-1 0 0 0,1 0 1 0 0,-1 0-1 0 0,0 1 1 0 0,1-1-1 0 0,-1 1 0 0 0,0 1 1 0 0,0-2-1 0 0,0 2 0 0 0,0-1 1 0 0,-1 0-1 0 0,-5 0 1 0 0,7 1-43 0 0,-12 0-14 0 0,1 0 1 0 0,-15 4-1 0 0,25-4-23 0 0,1 1-1 0 0,-1-1 1 0 0,0 0 0 0 0,1 1 0 0 0,-1 0 0 0 0,0 0-1 0 0,0 1 1 0 0,1-1 0 0 0,0 0 0 0 0,-1 1 0 0 0,0-1 0 0 0,2 1-1 0 0,-2 0 1 0 0,1 0 0 0 0,0 0 0 0 0,-2 3 0 0 0,2-3 0 0 0,0 1 0 0 0,1-2 0 0 0,-1 2 0 0 0,1-1 0 0 0,1 1 0 0 0,-1-1 0 0 0,0 0 1 0 0,0 1-1 0 0,0 0 0 0 0,1-1 0 0 0,-1 0 0 0 0,1 1 0 0 0,0 0 0 0 0,0-1 1 0 0,0 1-1 0 0,0 0 0 0 0,0 0 0 0 0,1-2 0 0 0,-1 2 0 0 0,1 0 0 0 0,0 0 0 0 0,0-1 1 0 0,0 0-1 0 0,-1 1 0 0 0,1-1 0 0 0,1 0 0 0 0,-1 0 0 0 0,1 1 0 0 0,-1-1 0 0 0,2 2 0 0 0,58 68-40 0 0,-41-50 39 0 0,0 0-1 0 0,22 36 1 0 0,-38-51 36 0 0,1 1-1 0 0,0 0 1 0 0,-2 1 0 0 0,1-1-1 0 0,-1 2 1 0 0,-1-1-1 0 0,1 0 1 0 0,-1 0-1 0 0,-1 0 1 0 0,0 0 0 0 0,-1 18-1 0 0,0-24 13 0 0,0 0 0 0 0,0 1 0 0 0,-1-1 0 0 0,0 0 1 0 0,0 0-1 0 0,0 1 0 0 0,-1-1 0 0 0,1-1 0 0 0,-1 2 0 0 0,1-1 0 0 0,-1-1 0 0 0,0 1 0 0 0,0 0 0 0 0,0 0 0 0 0,0-2 0 0 0,-1 2 0 0 0,1 0 1 0 0,-1-1-1 0 0,1-1 0 0 0,-1 1 0 0 0,0 0 0 0 0,0 0 0 0 0,0 0 0 0 0,-5 1 0 0 0,-4 2 88 0 0,-1-2 0 0 0,0 1-1 0 0,1 0 1 0 0,-25 1 0 0 0,35-5-95 0 0,0 0 0 0 0,0 0 0 0 0,0 0 0 0 0,0 0-1 0 0,1 0 1 0 0,0-1 0 0 0,-1 1 0 0 0,0-1 0 0 0,0 1 0 0 0,0-1 0 0 0,1 1-1 0 0,0 0 1 0 0,-1-1 0 0 0,0 0 0 0 0,1 0 0 0 0,-1 0 0 0 0,2 0 0 0 0,-2 0-1 0 0,1-1 1 0 0,0 1 0 0 0,-1 0 0 0 0,1 0 0 0 0,0 0 0 0 0,0-1 0 0 0,0 0-1 0 0,1 1 1 0 0,-1-1 0 0 0,0 1 0 0 0,0-2 0 0 0,0 0-13 0 0,0 1 0 0 0,0 0 0 0 0,0-1 0 0 0,1 1 0 0 0,-1-1 0 0 0,1 1 0 0 0,-1 0 0 0 0,1-1 0 0 0,0 0 0 0 0,1 1 0 0 0,-1 0 0 0 0,0-1 0 0 0,1 0 0 0 0,-1 2 0 0 0,1-2 0 0 0,0 0 0 0 0,0 1 0 0 0,0 0 0 0 0,1-3 0 0 0,20-39-56 0 0,-17 34 45 0 0,-1 1 0 0 0,2-1 1 0 0,-1 0-1 0 0,7-8 0 0 0,35-34-59 0 0,-27 32 72 0 0,-2-2 0 0 0,25-34 0 0 0,-38 48-6 0 0,-1 1 1 0 0,0 0-1 0 0,-1 0 1 0 0,0-2-1 0 0,1 1 0 0 0,-2 1 1 0 0,0-1-1 0 0,0 0 1 0 0,-1-1-1 0 0,0 0 0 0 0,0 1 1 0 0,-1-15-1 0 0,0 19-271 0 0,-1 0 1 0 0,0 1-1 0 0,0 0 0 0 0,-1-1 0 0 0,1 1 0 0 0,0-1 0 0 0,-2-2 0 0 0,1 3-905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51 2064 0 0,'-1'-1'231'0'0,"1"0"-1"0"0,0 0 0 0 0,0 0 1 0 0,-1 0-1 0 0,1 1 0 0 0,-1-1 1 0 0,1 0-1 0 0,0 0 0 0 0,-1 1 1 0 0,0-1-1 0 0,1 0 1 0 0,-1 1-1 0 0,1-1 0 0 0,-1 0 1 0 0,0 1-1 0 0,1-1 0 0 0,-1 1 1 0 0,0-1-1 0 0,0 1 0 0 0,1 0 1 0 0,-1-1-1 0 0,0 1 1 0 0,0 0-1 0 0,0-1 0 0 0,1 1 1 0 0,-1 0-1 0 0,0 0 0 0 0,0 0 1 0 0,0 0-1 0 0,-1 0 0 0 0,-27 0 1473 0 0,28 0-1515 0 0,-9 2 196 0 0,2 2-305 0 0,1 1 0 0 0,0-1-1 0 0,0 1 1 0 0,0 0-1 0 0,1 1 1 0 0,0 0-1 0 0,0 0 1 0 0,0 0-1 0 0,1 1 1 0 0,0-1 0 0 0,0 1-1 0 0,0 1 1 0 0,1-1-1 0 0,0 1 1 0 0,1-1-1 0 0,-1 1 1 0 0,2 0-1 0 0,-1 0 1 0 0,1 1 0 0 0,0-1-1 0 0,1 0 1 0 0,-1 14-1 0 0,2-21 16 0 0,2 25 52 0 0,5-15-159 0 0,-5-8 23 0 0,0 1-1 0 0,0 0 0 0 0,0-1 1 0 0,0 1-1 0 0,1-1 1 0 0,0 1-1 0 0,-1-1 0 0 0,1 0 1 0 0,0 0-1 0 0,1-1 0 0 0,-1 1 1 0 0,0-1-1 0 0,1 1 0 0 0,0-1 1 0 0,-1 0-1 0 0,1 0 1 0 0,0-1-1 0 0,0 1 0 0 0,0-1 1 0 0,0 0-1 0 0,0 0 0 0 0,0 0 1 0 0,1-1-1 0 0,-1 1 1 0 0,5-1-1 0 0,-4 0-2 0 0,-1 0 0 0 0,1 0 0 0 0,-1-1 0 0 0,1 1 0 0 0,-1-1 0 0 0,1 0 0 0 0,-1-1 0 0 0,0 1 0 0 0,1-1-1 0 0,-1 0 1 0 0,0 0 0 0 0,0 0 0 0 0,0 0 0 0 0,0-1 0 0 0,-1 0 0 0 0,1 1 0 0 0,-1-1 0 0 0,1-1 0 0 0,-1 1 0 0 0,0 0 0 0 0,0-1 0 0 0,-1 0 0 0 0,1 1 0 0 0,-1-1 0 0 0,0 0 0 0 0,0 0 0 0 0,0-1 0 0 0,0 1 0 0 0,1-7 0 0 0,-1 3 1 0 0,0-1 0 0 0,-1 1 0 0 0,0-1 1 0 0,0 0-1 0 0,-1 1 0 0 0,0-1 1 0 0,0 1-1 0 0,-1-1 0 0 0,-1 0 1 0 0,1 1-1 0 0,-1-1 0 0 0,-1 1 1 0 0,1 0-1 0 0,-7-12 0 0 0,6 15-241 0 0,0 0-1 0 0,0 0 0 0 0,0 0 0 0 0,-1 0 1 0 0,0 1-1 0 0,0 0 0 0 0,0 0 0 0 0,0 0 1 0 0,-1 0-1 0 0,0 0 0 0 0,-5-2 1 0 0,-36-18-8432 0 0,45 23 8301 0 0,-5-1-946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3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192 0 1724 0 0,'0'0'5409'0'0,"-33"6"-3963"0"0,8 9-1137 0 0,0 1 0 0 0,1 0 1 0 0,-34 32-1 0 0,46-38-937 0 0,-2-6-6172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3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1448 0 0,'13'4'5731'0'0,"15"15"-4223"0"0,-18-9-1277 0 0,0-2 1 0 0,1 0-1 0 0,0 0 0 0 0,0-1 0 0 0,24 11 0 0 0,8-10-3407 0 0,-38-8-984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3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105 0 1152 0 0,'-12'5'5315'0'0,"-14"12"-3780"0"0,7-1-884 0 0,13-12-476 0 0,1 0 1 0 0,1 0-1 0 0,-1 0 1 0 0,1 0-1 0 0,-1 1 1 0 0,1 0-1 0 0,0 0 1 0 0,-3 6-1 0 0,7-10-164 0 0,0-1-1 0 0,0 1 0 0 0,-1 0 0 0 0,1 0 1 0 0,0-1-1 0 0,0 1 0 0 0,0 0 0 0 0,0 0 1 0 0,0-1-1 0 0,0 1 0 0 0,0 0 0 0 0,0 0 1 0 0,1-1-1 0 0,-1 1 0 0 0,0 0 0 0 0,0 0 1 0 0,1-1-1 0 0,-1 1 0 0 0,0 0 0 0 0,1-1 1 0 0,-1 1-1 0 0,0-1 0 0 0,1 1 0 0 0,-1 0 1 0 0,1-1-1 0 0,-1 1 0 0 0,1-1 0 0 0,0 1 1 0 0,-1-1-1 0 0,1 1 0 0 0,1 0 0 0 0,29 16 50 0 0,-4-2-8 0 0,-24-12-37 0 0,0 0 0 0 0,0 1 0 0 0,0-1 1 0 0,0 1-1 0 0,-1 0 0 0 0,0-1 0 0 0,0 1 0 0 0,0 0 1 0 0,3 7-1 0 0,-5-9 6 0 0,1 0 1 0 0,-1 0-1 0 0,1 0 1 0 0,-1 0-1 0 0,0-1 1 0 0,0 1-1 0 0,0 0 1 0 0,0 0-1 0 0,0 0 1 0 0,0 0-1 0 0,0 0 0 0 0,0 0 1 0 0,-1 0-1 0 0,1-1 1 0 0,-1 1-1 0 0,1 0 1 0 0,-1 0-1 0 0,0-1 1 0 0,0 1-1 0 0,0 0 1 0 0,0-1-1 0 0,0 1 1 0 0,-2 1-1 0 0,1 0-7 0 0,-1-1 1 0 0,0 1-1 0 0,0-1 1 0 0,0 0-1 0 0,0 0 0 0 0,0 0 1 0 0,0 0-1 0 0,-1-1 0 0 0,1 1 1 0 0,-1-1-1 0 0,1 0 0 0 0,-1 0 1 0 0,1 0-1 0 0,-1-1 1 0 0,1 1-1 0 0,-1-1 0 0 0,-5 0 1 0 0,8 0-303 0 0,-15-8-3353 0 0,8-2-545 0 0,7 6 2943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3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60 2224 0 0,'10'-5'652'0'0,"0"1"0"0"0,0 1-1 0 0,0 0 1 0 0,0 0 0 0 0,1 1 0 0 0,12-1-1 0 0,21-6 370 0 0,-30 5-911 0 0,23-7 791 0 0,-12 1-6018 0 0,-21 7 3676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3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116 0 1336 0 0,'0'0'7860'0'0,"-24"32"-6160"0"0,-53 43-177 0 0,69-71-1632 0 0,1-1-2148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3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2356 0 0,'15'10'4566'0'0,"9"17"-2015"0"0,-9-9-1913 0 0,1-2-638 0 0,22 20 1324 0 0,-36-35-1812 0 0,0 1 0 0 0,0-1 0 0 0,0 0-1 0 0,0 0 1 0 0,0 0 0 0 0,0-1 0 0 0,0 1 0 0 0,0 0 0 0 0,1-1-1 0 0,-1 0 1 0 0,3 1 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4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83 0 1336 0 0,'-5'2'7885'0'0,"-36"22"-5952"0"0,38-22-1859 0 0,-1 1 0 0 0,1 0 0 0 0,0 0-1 0 0,-1 0 1 0 0,1 1 0 0 0,1-1 0 0 0,-1 1 0 0 0,0-1 0 0 0,1 1 0 0 0,0 0 0 0 0,-3 6 0 0 0,5-10 77 0 0,3 2-155 0 0,-1 0 1 0 0,1 0-1 0 0,0 0 1 0 0,0-1-1 0 0,0 1 1 0 0,0-1-1 0 0,0 0 1 0 0,0 0 0 0 0,0 0-1 0 0,0 0 1 0 0,6 0-1 0 0,-6-1 0 0 0,0 1 0 0 0,0 0 1 0 0,0-1-1 0 0,1 1 0 0 0,-1 0 0 0 0,0 0 0 0 0,0 1 1 0 0,0-1-1 0 0,-1 1 0 0 0,1-1 0 0 0,0 1 0 0 0,3 4 0 0 0,2 2 21 0 0,-3-4 33 0 0,-1 0-1 0 0,0 1 0 0 0,0-1 0 0 0,-1 1 0 0 0,0 0 0 0 0,4 7 1 0 0,-6-11-41 0 0,-1 1 0 0 0,1-1 0 0 0,-1 1 1 0 0,1-1-1 0 0,-1 1 0 0 0,0 0 1 0 0,0-1-1 0 0,0 1 0 0 0,0-1 0 0 0,0 1 1 0 0,0 0-1 0 0,-1-1 0 0 0,1 1 0 0 0,0-1 1 0 0,-1 1-1 0 0,1-1 0 0 0,-1 1 1 0 0,0-1-1 0 0,1 1 0 0 0,-1-1 0 0 0,0 0 1 0 0,0 1-1 0 0,0-1 0 0 0,0 0 0 0 0,0 0 1 0 0,0 1-1 0 0,0-1 0 0 0,-2 1 0 0 0,1 0-352 0 0,0-1-1 0 0,0 1 0 0 0,0-1 0 0 0,0 0 0 0 0,0 0 0 0 0,0 0 0 0 0,0 0 0 0 0,-1 0 1 0 0,1 0-1 0 0,0 0 0 0 0,0-1 0 0 0,-1 1 0 0 0,1-1 0 0 0,-1 0 0 0 0,1 0 0 0 0,0 0 1 0 0,-1 0-1 0 0,1 0 0 0 0,0 0 0 0 0,-1 0 0 0 0,1-1 0 0 0,0 0 0 0 0,-1 1 0 0 0,1-1 1 0 0,0 0-1 0 0,0 0 0 0 0,0 0 0 0 0,-1 0 0 0 0,-2-3 0 0 0,-1 0-1102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4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69 868 0 0,'9'-5'1068'0'0,"1"1"0"0"0,-1 0 0 0 0,1 0 0 0 0,0 1 0 0 0,15-3 0 0 0,18-6 188 0 0,-4-9-4416 0 0,-34 15 1676 0 0,-3 3 812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44 876 0 0,'0'-2'217'0'0,"0"0"0"0"0,0 0 0 0 0,-1 1 0 0 0,1-1 0 0 0,0 0 0 0 0,0 0 0 0 0,-1 1 0 0 0,1-1 0 0 0,-1 0 0 0 0,0 1 0 0 0,1-1 0 0 0,-1 1 0 0 0,0-1 0 0 0,0 1 0 0 0,0-1 0 0 0,0 1 0 0 0,0-1 0 0 0,0 1 0 0 0,-1 0 0 0 0,1 0 0 0 0,0 0 0 0 0,-1-1 0 0 0,1 1 0 0 0,-1 0 0 0 0,1 1 0 0 0,-1-1 0 0 0,1 0 1 0 0,-1 0-1 0 0,1 1 0 0 0,-1-1 0 0 0,0 1 0 0 0,0-1 0 0 0,-2 1 0 0 0,0-1-99 0 0,0 1 1 0 0,0 0 0 0 0,0 0 0 0 0,0 0 0 0 0,0 1 0 0 0,1 0 0 0 0,-1-1 0 0 0,0 1-1 0 0,0 0 1 0 0,0 1 0 0 0,1-1 0 0 0,-1 1 0 0 0,1 0 0 0 0,-7 3 0 0 0,6-2-88 0 0,0-1 0 0 0,0 1 0 0 0,1-1 0 0 0,-1 1 0 0 0,0 0 0 0 0,1 1 0 0 0,0-1 0 0 0,0 1 0 0 0,0-1 0 0 0,0 1 0 0 0,0 0 0 0 0,1 0 0 0 0,0 0 0 0 0,0 0 0 0 0,0 0 0 0 0,0 1 0 0 0,1-1 0 0 0,-3 9 0 0 0,4-12-16 0 0,2 23 42 0 0,0-21-46 0 0,-1-1 1 0 0,1 1-1 0 0,0-1 0 0 0,0 0 0 0 0,0 0 1 0 0,0 1-1 0 0,1-1 0 0 0,-1 0 0 0 0,0-1 1 0 0,1 1-1 0 0,0 0 0 0 0,-1-1 1 0 0,1 1-1 0 0,0-1 0 0 0,0 0 0 0 0,-1 0 1 0 0,1 0-1 0 0,0 0 0 0 0,0-1 0 0 0,4 1 1 0 0,-7-1-30 0 0,32-2-22 0 0,-25-3 69 0 0,0-1 0 0 0,0-1-1 0 0,-1 1 1 0 0,0-1-1 0 0,0 0 1 0 0,-1 0-1 0 0,7-11 1 0 0,-2 0 249 0 0,-6 28 164 0 0,-6 44 308 0 0,1-35-759 0 0,0-5 47 0 0,0 0-1 0 0,-1-1 1 0 0,-1 1 0 0 0,-6 19-1 0 0,5-18 10 0 0,0 0-1 0 0,-2 31 0 0 0,-5 32 178 0 0,10-74-188 0 0,0 1 0 0 0,0-1-1 0 0,0 0 1 0 0,-1 1 0 0 0,0-1 0 0 0,0 0-1 0 0,0 0 1 0 0,0 0 0 0 0,-1 0 0 0 0,1 0-1 0 0,-1-1 1 0 0,0 1 0 0 0,0-1 0 0 0,-6 5-1 0 0,6-6-27 0 0,1-1 0 0 0,-1 0-1 0 0,0 0 1 0 0,0 0 0 0 0,-1 0-1 0 0,1-1 1 0 0,0 1 0 0 0,0-1 0 0 0,0 0-1 0 0,0 0 1 0 0,0 0 0 0 0,-1 0-1 0 0,1-1 1 0 0,0 1 0 0 0,0-1 0 0 0,0 0-1 0 0,0 1 1 0 0,0-1 0 0 0,0-1-1 0 0,0 1 1 0 0,0 0 0 0 0,1-1-1 0 0,-1 0 1 0 0,0 1 0 0 0,1-1 0 0 0,-1 0-1 0 0,-3-4 1 0 0,-1 0-135 0 0,1 0 0 0 0,0 0-1 0 0,0-1 1 0 0,1 1 0 0 0,0-1 0 0 0,0 0 0 0 0,1-1 0 0 0,-1 1-1 0 0,-2-10 1 0 0,3 6-469 0 0,4 10-14 0 0,-1-1 1 0 0,1 0 0 0 0,0 0 0 0 0,-1 0 0 0 0,1 0 0 0 0,0 1 0 0 0,0-1 0 0 0,0 0 0 0 0,0 0 0 0 0,1 0 0 0 0,-1 0 0 0 0,0 0 0 0 0,2-3 0 0 0,7-5-567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40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8858 0 0,'5'8'7330'0'0,"8"-1"-8047"0"0,-11-7 1296 0 0,7 3-497 0 0,1 0 1 0 0,-1-1-1 0 0,1 0 0 0 0,0-2 0 0 0,-1 1 1 0 0,1-1-1 0 0,0 0 0 0 0,0 0 1 0 0,-1-1-1 0 0,1 0 0 0 0,10-4 0 0 0,-7 3-2 0 0,13-4-693 0 0,10-1-5848 0 0,-27 6 4812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2660 0 0,'0'0'4067'0'0,"32"9"-1934"0"0,-22-12-1616 0 0,0 1-1 0 0,1 1 0 0 0,19-1 1 0 0,25-4-1018 0 0,-25-6-6202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1236 0 0,'38'-1'6583'0'0,"-1"-1"-3541"0"0,43 0-5211 0 0,-46-13-3505 0 0,-30 13 4268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 1756 0 0,'-19'-1'6653'0'0,"-23"9"-4405"0"0,41-8-2189 0 0,-21 4 267 0 0,14-3-104 0 0,1 1-1 0 0,-1-1 1 0 0,1 1-1 0 0,0 0 1 0 0,-1 1-1 0 0,-12 6 0 0 0,17-5-199 0 0,0-1-1 0 0,0 1 0 0 0,1 0 1 0 0,-1-1-1 0 0,1 1 0 0 0,0 1 1 0 0,0-1-1 0 0,1 0 0 0 0,-1 0 1 0 0,1 1-1 0 0,-2 7 0 0 0,-3 10-84 0 0,6-22 62 0 0,0 1 0 0 0,-1-1 0 0 0,1 1 0 0 0,0-1 0 0 0,0 1 0 0 0,0 0 0 0 0,0-1 0 0 0,0 1 0 0 0,0-1 0 0 0,0 1 0 0 0,0-1 0 0 0,0 1 1 0 0,0-1-1 0 0,1 1 0 0 0,-1-1 0 0 0,0 1 0 0 0,0-1 0 0 0,0 1 0 0 0,1-1 0 0 0,-1 1 0 0 0,0-1 0 0 0,0 1 0 0 0,1-1 0 0 0,-1 0 0 0 0,0 1 1 0 0,1-1-1 0 0,-1 0 0 0 0,1 1 0 0 0,-1-1 0 0 0,0 0 0 0 0,1 1 0 0 0,-1-1 0 0 0,1 0 0 0 0,-1 0 0 0 0,1 1 0 0 0,-1-1 0 0 0,1 0 1 0 0,-1 0-1 0 0,1 0 0 0 0,-1 0 0 0 0,1 0 0 0 0,-1 1 0 0 0,1-1 0 0 0,-1 0 0 0 0,1 0 0 0 0,0-1 0 0 0,-1 1 0 0 0,1 0 0 0 0,38-3-211 0 0,-22 2 99 0 0,-14 1 121 0 0,-1 0 0 0 0,1 0 0 0 0,0 0 0 0 0,0 0 0 0 0,0 1 0 0 0,0-1-1 0 0,0 1 1 0 0,-1 0 0 0 0,1 0 0 0 0,0 0 0 0 0,0 0 0 0 0,-1 1 0 0 0,1-1-1 0 0,-1 1 1 0 0,1-1 0 0 0,-1 1 0 0 0,0 0 0 0 0,0 0 0 0 0,0 0-1 0 0,0 0 1 0 0,0 0 0 0 0,0 1 0 0 0,0-1 0 0 0,-1 0 0 0 0,1 1 0 0 0,-1 0-1 0 0,0-1 1 0 0,0 1 0 0 0,0 0 0 0 0,0-1 0 0 0,0 1 0 0 0,0 0 0 0 0,-1 0-1 0 0,1 0 1 0 0,-1 0 0 0 0,0 0 0 0 0,0 0 0 0 0,0-1 0 0 0,0 1 0 0 0,-1 0-1 0 0,1 0 1 0 0,-1 0 0 0 0,0 0 0 0 0,1 0 0 0 0,-1-1 0 0 0,0 1-1 0 0,-1 0 1 0 0,-1 3 0 0 0,1-3 42 0 0,1 0-1 0 0,-1 0 1 0 0,0 0-1 0 0,0 0 1 0 0,0 0-1 0 0,0-1 1 0 0,0 1-1 0 0,0-1 0 0 0,-1 1 1 0 0,1-1-1 0 0,-1 0 1 0 0,0 0-1 0 0,1 0 1 0 0,-1 0-1 0 0,0-1 1 0 0,0 1-1 0 0,0-1 1 0 0,-1 0-1 0 0,1 0 1 0 0,0 0-1 0 0,0 0 1 0 0,-1 0-1 0 0,1-1 1 0 0,0 1-1 0 0,-1-1 1 0 0,1 0-1 0 0,0 0 1 0 0,-7-1-1 0 0,9 1-16 0 0,-33-2 187 0 0,29-1-270 0 0,-12-8-1175 0 0,13 3-2272 0 0,10 0-3496 0 0,-4 7 5699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43:1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19 1600 0 0,'-5'-10'6240'0'0,"-7"5"-3446"0"0,-18 8-611 0 0,29-3-1939 0 0,-10 2 84 0 0,5 1-241 0 0,0 1 0 0 0,0-1 0 0 0,0 1 0 0 0,0 0 0 0 0,0 1 0 0 0,1 0 0 0 0,0-1 0 0 0,0 2 1 0 0,0-1-1 0 0,1 1 0 0 0,0-1 0 0 0,0 1 0 0 0,0 0 0 0 0,0 1 0 0 0,1-1 0 0 0,0 0 0 0 0,1 1 1 0 0,0 0-1 0 0,0 0 0 0 0,0 0 0 0 0,0 0 0 0 0,1 0 0 0 0,1 0 0 0 0,-1 0 0 0 0,1 8 0 0 0,0-13-83 0 0,1 0 0 0 0,-1 0 0 0 0,1-1 0 0 0,0 1 0 0 0,-1 0 0 0 0,1-1 0 0 0,0 1 0 0 0,0-1 0 0 0,0 1-1 0 0,0-1 1 0 0,0 1 0 0 0,1-1 0 0 0,-1 1 0 0 0,0-1 0 0 0,1 0 0 0 0,-1 0 0 0 0,0 0 0 0 0,1 0 0 0 0,0 0 0 0 0,-1 0-1 0 0,1 0 1 0 0,-1-1 0 0 0,1 1 0 0 0,0 0 0 0 0,0-1 0 0 0,-1 1 0 0 0,4-1 0 0 0,49 8 56 0 0,-53-8-31 0 0,1 0-10 0 0,1 0-1 0 0,0 0 1 0 0,-1 0 0 0 0,1 0-1 0 0,0 0 1 0 0,0 0-1 0 0,-1-1 1 0 0,1 1 0 0 0,2-2-1 0 0,0 0-11 0 0,-1-1-1 0 0,1 0 1 0 0,-1 0 0 0 0,0-1-1 0 0,0 1 1 0 0,0-1 0 0 0,-1 0-1 0 0,1 0 1 0 0,-1 0 0 0 0,0 0-1 0 0,0-1 1 0 0,0 1 0 0 0,-1-1-1 0 0,0 0 1 0 0,1 0 0 0 0,0-6-1 0 0,-2 7 29 0 0,-1 0-1 0 0,0 0 0 0 0,0 0 0 0 0,-1 0 0 0 0,1 1 1 0 0,-1-1-1 0 0,0 0 0 0 0,0 0 0 0 0,0 0 0 0 0,0 0 1 0 0,-1 1-1 0 0,0-1 0 0 0,1 1 0 0 0,-1-1 0 0 0,-1 1 0 0 0,1-1 1 0 0,0 1-1 0 0,-1 0 0 0 0,0 0 0 0 0,1 0 0 0 0,-7-4 1 0 0,-33-23-2721 0 0,-1 12-8994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8:5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23 1908 0 0,'0'0'9566'0'0,"18"-1"-8551"0"0,-10-3-802 0 0,1 1-1 0 0,-1 0 0 0 0,1 0 1 0 0,0 0-1 0 0,0 1 1 0 0,0 1-1 0 0,14-2 1 0 0,-20 4-193 0 0,-1 0 0 0 0,0 0 0 0 0,0 0 0 0 0,0 0 0 0 0,0 0 0 0 0,0 0 0 0 0,-1 0 0 0 0,1 1 1 0 0,0-1-1 0 0,-1 1 0 0 0,1-1 0 0 0,0 1 0 0 0,-1 0 0 0 0,0 0 0 0 0,1 0 0 0 0,-1 0 0 0 0,0 0 0 0 0,0 0 1 0 0,0 0-1 0 0,-1 0 0 0 0,1 0 0 0 0,0 0 0 0 0,-1 0 0 0 0,1 0 0 0 0,-1 1 0 0 0,0-1 0 0 0,1 0 1 0 0,-1 0-1 0 0,0 1 0 0 0,-1-1 0 0 0,1 0 0 0 0,-1 3 0 0 0,-1 1-9 0 0,-1 0 0 0 0,0 0-1 0 0,-1 0 1 0 0,0-1 0 0 0,0 1 0 0 0,0-1 0 0 0,0 0 0 0 0,-1 0-1 0 0,0 0 1 0 0,0 0 0 0 0,0-1 0 0 0,-10 6 0 0 0,100 39-1699 0 0,-80-45 1668 0 0,-1 1 0 0 0,1 0 0 0 0,-1 0 0 0 0,0 0 0 0 0,-1 0 0 0 0,1 1-1 0 0,-1 0 1 0 0,0-1 0 0 0,-1 1 0 0 0,1 0 0 0 0,1 7 0 0 0,-4-12 15 0 0,-2 17 123 0 0,-4-12-41 0 0,-1 0 0 0 0,0-1 0 0 0,0 1 0 0 0,0-2 0 0 0,0 1 0 0 0,-1-1 0 0 0,0 0 0 0 0,0-1 0 0 0,0 0 0 0 0,0 0 0 0 0,-1 0 0 0 0,1-1 0 0 0,-1-1 1 0 0,1 1-1 0 0,-1-1 0 0 0,0-1 0 0 0,1 0 0 0 0,-1 0 0 0 0,0-1 0 0 0,1 0 0 0 0,-1 0 0 0 0,-13-4 0 0 0,7 1-31 0 0,-18-5 454 0 0,32 9-582 0 0,0 0-1 0 0,1 0 1 0 0,-1-1-1 0 0,0 1 1 0 0,0 0-1 0 0,0-1 1 0 0,0 1-1 0 0,0-1 1 0 0,1 1-1 0 0,-1-1 0 0 0,0 1 1 0 0,1-1-1 0 0,-1 1 1 0 0,0-1-1 0 0,1 0 1 0 0,-1 0-1 0 0,0 1 1 0 0,1-1-1 0 0,-1 0 1 0 0,1 0-1 0 0,0 1 1 0 0,-1-1-1 0 0,0-2 1 0 0,16-1-9787 0 0,-10 4 8591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8:5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3016 0 0,'0'0'5106'0'0,"26"-8"-2892"0"0,-2 3-823 0 0,44-1 0 0 0,-68 6-1651 0 0,2 0-297 0 0,-1 0-1 0 0,1 0 1 0 0,-1 0 0 0 0,1 0 0 0 0,-1-1-1 0 0,0 1 1 0 0,1 0 0 0 0,-1-1 0 0 0,0 1 0 0 0,1 0-1 0 0,-1-1 1 0 0,0 0 0 0 0,1 1 0 0 0,-1-1-1 0 0,0 0 1 0 0,2-1 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8:5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72 1700 0 0,'12'-15'5952'0'0,"1"-1"-4445"0"0,1 4-701 0 0,-11 10-649 0 0,-1-1 1 0 0,1 0 0 0 0,0 1 0 0 0,0 0 0 0 0,0-1 0 0 0,0 1 0 0 0,0 0 0 0 0,0 1 0 0 0,1-1 0 0 0,-1 0 0 0 0,0 1 0 0 0,1 0 0 0 0,0 0 0 0 0,4-1 0 0 0,-8 2-4 0 0,27 12 240 0 0,-23-9-344 0 0,0 1 0 0 0,0-1-1 0 0,0 1 1 0 0,-1 0 0 0 0,1 1 0 0 0,-1-1 0 0 0,0 1 0 0 0,-1-1 0 0 0,1 1 0 0 0,-1 0-1 0 0,0 0 1 0 0,0 0 0 0 0,0 0 0 0 0,-1 0 0 0 0,1 0 0 0 0,-1 1 0 0 0,-1-1 0 0 0,1 0 0 0 0,-1 1-1 0 0,0-1 1 0 0,0 0 0 0 0,0 1 0 0 0,-3 8 0 0 0,2-4 18 0 0,-2 0 0 0 0,1-1 0 0 0,-1 1 0 0 0,-1 0 0 0 0,1-1 0 0 0,-2 0 0 0 0,1 0 0 0 0,-1 0 0 0 0,-1 0 0 0 0,1-1 0 0 0,-11 11 0 0 0,9-11-33 0 0,4-4 12 0 0,-1 0 0 0 0,1 0 0 0 0,-1 0 0 0 0,0 0 0 0 0,0-1 0 0 0,0 1 0 0 0,0-1 0 0 0,-1 0 0 0 0,1 0 0 0 0,-1-1 0 0 0,0 1 0 0 0,0-1 0 0 0,0 0 0 0 0,0 0 0 0 0,0-1 0 0 0,-10 2 0 0 0,15-3-61 0 0,-1 0 1 0 0,0 0-1 0 0,0 0 0 0 0,1 0 1 0 0,-1 0-1 0 0,0-1 1 0 0,0 1-1 0 0,1 0 0 0 0,-1 0 1 0 0,0-1-1 0 0,1 1 1 0 0,-1-1-1 0 0,0 1 1 0 0,1 0-1 0 0,-1-1 0 0 0,1 1 1 0 0,-1-1-1 0 0,1 0 1 0 0,-1 1-1 0 0,1-1 0 0 0,-1 1 1 0 0,1-1-1 0 0,-1 0 1 0 0,1 1-1 0 0,0-1 0 0 0,-1 0 1 0 0,1 1-1 0 0,0-1 1 0 0,0 0-1 0 0,-1 0 1 0 0,1 1-1 0 0,0-1 0 0 0,0 0 1 0 0,0 0-1 0 0,0 1 1 0 0,0-1-1 0 0,0 0 0 0 0,0 0 1 0 0,0 1-1 0 0,0-1 1 0 0,0 0-1 0 0,1 0 0 0 0,-1-1 1 0 0,1-1-58 0 0,0 0 0 0 0,-1 0 0 0 0,1 0 0 0 0,0 1 0 0 0,1-1 0 0 0,-1 0-1 0 0,0 0 1 0 0,4-4 0 0 0,-3 5 45 0 0,0 0 0 0 0,0 1 0 0 0,0-1 0 0 0,0 1-1 0 0,0 0 1 0 0,0-1 0 0 0,0 1 0 0 0,0 0 0 0 0,0 0-1 0 0,1 0 1 0 0,-1 1 0 0 0,0-1 0 0 0,1 1-1 0 0,-1-1 1 0 0,1 1 0 0 0,-1 0 0 0 0,0 0 0 0 0,1 0-1 0 0,-1 0 1 0 0,1 0 0 0 0,-1 0 0 0 0,1 1 0 0 0,-1-1-1 0 0,0 1 1 0 0,4 1 0 0 0,6 3 28 0 0,-1 0-1 0 0,0 1 1 0 0,0 0-1 0 0,10 9 1 0 0,-13-9-1668 0 0,0-1 0 0 0,0 0 0 0 0,0 0 0 0 0,15 5 1 0 0,-18-10-2304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0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1240 0 0,'10'-14'3264'0'0,"-9"12"-2916"0"0,0-1 1 0 0,1 1-1 0 0,-1 0 1 0 0,1 0-1 0 0,0 0 0 0 0,-1 0 1 0 0,1 0-1 0 0,0 0 0 0 0,0 0 1 0 0,0 1-1 0 0,1-1 0 0 0,-1 1 1 0 0,0-1-1 0 0,1 1 1 0 0,-1 0-1 0 0,1 0 0 0 0,-1 0 1 0 0,1 0-1 0 0,-1 0 0 0 0,1 1 1 0 0,0-1-1 0 0,4 0 0 0 0,-6 1-74 0 0,0 0-238 0 0,1 1 0 0 0,-1-1 0 0 0,1 0 0 0 0,-1 1 0 0 0,1-1-1 0 0,-1 0 1 0 0,0 1 0 0 0,1 0 0 0 0,-1-1 0 0 0,0 1 0 0 0,1 0 0 0 0,-1 0 0 0 0,0-1 0 0 0,0 1 0 0 0,0 0 0 0 0,2 2 0 0 0,-1-1 18 0 0,0 0-6 0 0,1 1 1 0 0,-1 0 0 0 0,0 0 0 0 0,0 1-1 0 0,-1-1 1 0 0,1 0 0 0 0,-1 1 0 0 0,1-1-1 0 0,-1 1 1 0 0,0-1 0 0 0,0 1 0 0 0,-1 0 0 0 0,1-1-1 0 0,-1 1 1 0 0,0 0 0 0 0,0-1 0 0 0,0 1-1 0 0,0 0 1 0 0,-1-1 0 0 0,1 1 0 0 0,-1 0-1 0 0,0-1 1 0 0,0 1 0 0 0,0-1 0 0 0,-1 1 0 0 0,1-1-1 0 0,-1 0 1 0 0,0 1 0 0 0,0-1 0 0 0,0 0-1 0 0,0 0 1 0 0,-1 0 0 0 0,1-1 0 0 0,-1 1-1 0 0,1 0 1 0 0,-1-1 0 0 0,0 0 0 0 0,0 0 0 0 0,0 0-1 0 0,-6 3 1 0 0,-3-3-2872 0 0,-2-4-7052 0 0,10-6 8623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0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 1312 0 0,'0'0'193'0'0,"0"0"0"0"0,0-1 0 0 0,0 1-1 0 0,0 0 1 0 0,0 0 0 0 0,0-1 0 0 0,0 1 0 0 0,0 0 0 0 0,0 0-1 0 0,0-1 1 0 0,0 1 0 0 0,0 0 0 0 0,0 0 0 0 0,0-1 0 0 0,0 1-1 0 0,0 0 1 0 0,0 0 0 0 0,0-1 0 0 0,0 1 0 0 0,0 0 0 0 0,-2-2 1735 0 0,2 2-1735 0 0,0-1 0 0 0,0 1-1 0 0,-1 0 1 0 0,1 0 0 0 0,0 0 0 0 0,0 0 0 0 0,-1 0 0 0 0,1 0-1 0 0,0 0 1 0 0,0 0 0 0 0,-1-1 0 0 0,1 1 0 0 0,0 0 0 0 0,0 0-1 0 0,-1 0 1 0 0,1 0 0 0 0,0 0 0 0 0,-1 1 0 0 0,-14 10 2440 0 0,-10 22-1925 0 0,23-31-627 0 0,1 0-1 0 0,0 0 1 0 0,0 0 0 0 0,0 0-1 0 0,0 0 1 0 0,1 1-1 0 0,-1-1 1 0 0,0 0-1 0 0,1 0 1 0 0,0 0-1 0 0,-1 1 1 0 0,1-1-1 0 0,0 0 1 0 0,0 0 0 0 0,0 1-1 0 0,0-1 1 0 0,1 0-1 0 0,-1 0 1 0 0,1 0-1 0 0,-1 1 1 0 0,1-1-1 0 0,0 0 1 0 0,0 0-1 0 0,0 0 1 0 0,0 0 0 0 0,0 0-1 0 0,0 0 1 0 0,1 0-1 0 0,-1-1 1 0 0,0 1-1 0 0,1 0 1 0 0,0-1-1 0 0,2 3 1 0 0,0-2-291 0 0,-1 0 1 0 0,1 0-1 0 0,0 0 1 0 0,0 0-1 0 0,0-1 0 0 0,0 0 1 0 0,5 1-1 0 0,33 3-7213 0 0,-14-11 3460 0 0,-16 1 2524 0 0,-1 1 39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0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1388 0 0,'4'0'7459'0'0,"9"-1"-4085"0"0,26 0-1720 0 0,-24 1-2218 0 0,24 0 158 0 0,-13 0-8657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40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10 6665 0 0,'1'-9'8189'0'0,"-1"26"-7391"0"0,0-13-758 0 0,0-1 0 0 0,0 0 0 0 0,0 0 0 0 0,-1 1 0 0 0,1-2 0 0 0,-1 2-1 0 0,-1 4 1 0 0,-1 1 37 0 0,2 0-1 0 0,-1 0 0 0 0,1 1 0 0 0,0-1 0 0 0,0 1 0 0 0,1-1 0 0 0,1 1 0 0 0,2 11 0 0 0,-2-8 12 0 0,-1 1 0 0 0,0-2 0 0 0,-1 26 0 0 0,-1-26-57 0 0,1 2 0 0 0,1-1 0 0 0,0 0 0 0 0,1 0 0 0 0,2 17 0 0 0,-3-16-167 0 0,0-13 38 0 0,0-1 0 0 0,0 1 0 0 0,0 0 1 0 0,0-1-1 0 0,0 1 0 0 0,0-1 0 0 0,0 1 0 0 0,0 0 0 0 0,0-1 0 0 0,0 1 0 0 0,0 0 0 0 0,0-1 1 0 0,0 1-1 0 0,0-1 0 0 0,0 0 0 0 0,0 1 0 0 0,0-1 0 0 0,0 1 0 0 0,1-1 0 0 0,-1 1 1 0 0,0 0-1 0 0,1-1 0 0 0,-1 1 0 0 0,1-1 0 0 0,-1 1 0 0 0,0-1 0 0 0,1 0 0 0 0,-1 1 1 0 0,1-1-1 0 0,-1 1 0 0 0,1-1 0 0 0,0 0 0 0 0,-1 1 0 0 0,1-1 0 0 0,17-1-8148 0 0,-5 3 7709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0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1932 0 0,'52'6'10808'0'0,"5"-8"-10237"0"0,-7 0-9995 0 0,-46 2 8117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0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1588 0 0,'-1'7'6589'0'0,"-8"26"-4934"0"0,4-13-904 0 0,-3 12 71 0 0,0 0 0 0 0,3 1 1 0 0,-3 41-1 0 0,7-70-664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0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2676 0 0,'0'0'135'0'0,"0"0"0"0"0,0 0 0 0 0,1 0 0 0 0,-1 0 0 0 0,0 0 0 0 0,0 0 0 0 0,0 0-1 0 0,1 0 1 0 0,-1 0 0 0 0,0 0 0 0 0,0 0 0 0 0,0 0 0 0 0,1 0 0 0 0,-1 0 0 0 0,0 0 0 0 0,0 0 0 0 0,0 0-1 0 0,1 0 1 0 0,-1 0 0 0 0,0 0 0 0 0,0 0 0 0 0,0 0 0 0 0,1 0 0 0 0,-1 1 0 0 0,0-1 0 0 0,0 0 0 0 0,0 0-1 0 0,0 0 1 0 0,1 0 0 0 0,-1 0 0 0 0,0 1 0 0 0,0-1 0 0 0,0 0 0 0 0,0 0 0 0 0,0 0 0 0 0,0 0-1 0 0,1 1 1 0 0,-1-1 0 0 0,0 0 0 0 0,0 0 0 0 0,0 0 0 0 0,0 1 0 0 0,0-1 0 0 0,0 0 0 0 0,0 0 0 0 0,0 0-1 0 0,0 1 1 0 0,0-1 0 0 0,0 0 0 0 0,0 0 0 0 0,0 1 0 0 0,-2 19 1831 0 0,-8 21-1349 0 0,-4-5 233 0 0,-15 47 961 0 0,30-82-1797 0 0,-1 0 0 0 0,1 0 0 0 0,0 0 0 0 0,-1-1 1 0 0,1 1-1 0 0,0 0 0 0 0,-1 0 0 0 0,1-1 0 0 0,0 1 1 0 0,0-1-1 0 0,0 1 0 0 0,0-1 0 0 0,0 1 0 0 0,-1-1 1 0 0,1 1-1 0 0,0-1 0 0 0,0 0 0 0 0,0 0 0 0 0,0 1 0 0 0,0-1 1 0 0,0 0-1 0 0,2 0 0 0 0,25 5 59 0 0,65-12 232 0 0,5 1-4292 0 0,-93 6 2560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0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1256 0 0,'-1'43'9502'0'0,"-14"64"-6653"0"0,15-56-2057 0 0,0-50-1128 0 0,-2 12-10144 0 0,5-14 9169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0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1004 0 0,'47'-1'8439'0'0,"60"-9"-5549"0"0,-3-6-1302 0 0,-96 10-4598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0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0 848 0 0,'-5'11'9054'0'0,"-3"28"-7762"0"0,7-30-326 0 0,-14 89 1870 0 0,13-57-6544 0 0,2-36-380 0 0,5 2-1532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0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82 1404 0 0,'7'-14'6082'0'0,"8"-3"-3689"0"0,17-8 391 0 0,-23 21-2209 0 0,0-1 0 0 0,0 1 0 0 0,0 0 0 0 0,19-4 0 0 0,-27 8-526 0 0,0 0 67 0 0,24 13 550 0 0,-22-5-587 0 0,0 0-1 0 0,-1-1 1 0 0,0 1 0 0 0,0 0-1 0 0,-1 0 1 0 0,0 0 0 0 0,0 0-1 0 0,-1 0 1 0 0,0 1 0 0 0,0-1-1 0 0,-1 0 1 0 0,0 0 0 0 0,0 0 0 0 0,-1 0-1 0 0,0-1 1 0 0,-1 1 0 0 0,0 0-1 0 0,0-1 1 0 0,0 1 0 0 0,-5 6-1 0 0,3-5-1 0 0,-1 0-1 0 0,1-1 0 0 0,-1 1 0 0 0,-1-1 0 0 0,0-1 0 0 0,0 1 0 0 0,0-1 1 0 0,-1 0-1 0 0,0-1 0 0 0,0 0 0 0 0,-1 0 0 0 0,0 0 0 0 0,0-1 0 0 0,0-1 1 0 0,-17 6-1 0 0,25-9-111 0 0,0-1 1 0 0,0 0-1 0 0,1 0 1 0 0,-1 0 0 0 0,0 0-1 0 0,0 0 1 0 0,0 0-1 0 0,0 0 1 0 0,0 0-1 0 0,0 0 1 0 0,0 0 0 0 0,0 0-1 0 0,0 0 1 0 0,0-1-1 0 0,1 1 1 0 0,-1 0-1 0 0,0-1 1 0 0,0 1-1 0 0,0-1 1 0 0,0 1 0 0 0,1-1-1 0 0,-1 1 1 0 0,0-1-1 0 0,1 0 1 0 0,-1 1-1 0 0,0-1 1 0 0,1 0-1 0 0,-1 1 1 0 0,1-1 0 0 0,-1 0-1 0 0,1 0 1 0 0,-1 0-1 0 0,1 1 1 0 0,-1-1-1 0 0,1 0 1 0 0,0 0 0 0 0,0 0-1 0 0,-1 0 1 0 0,1 0-1 0 0,0 0 1 0 0,0 0-1 0 0,0 0 1 0 0,0 1-1 0 0,0-1 1 0 0,0 0 0 0 0,0 0-1 0 0,0 0 1 0 0,1-2-1 0 0,-1 2-12 0 0,0-1 0 0 0,1 1 1 0 0,-1 0-1 0 0,0-1 0 0 0,0 1 0 0 0,1-1 0 0 0,-1 1 0 0 0,1 0 0 0 0,0-1 0 0 0,-1 1 0 0 0,1 0 1 0 0,0 0-1 0 0,0 0 0 0 0,-1-1 0 0 0,1 1 0 0 0,0 0 0 0 0,0 0 0 0 0,0 0 0 0 0,1 0 0 0 0,-1 1 0 0 0,0-1 1 0 0,0 0-1 0 0,0 0 0 0 0,1 1 0 0 0,-1-1 0 0 0,0 1 0 0 0,1-1 0 0 0,-1 1 0 0 0,0-1 0 0 0,1 1 1 0 0,-1 0-1 0 0,1 0 0 0 0,-1-1 0 0 0,0 1 0 0 0,3 0 0 0 0,-4 1 25 0 0,10 0-85 0 0,47 24-99 0 0,-49-20-10 0 0,2 0-1 0 0,-1 0 0 0 0,1-1 0 0 0,-1-1 0 0 0,1 0 1 0 0,13 3-1 0 0,6-8-5413 0 0,-2-9-30 0 0,-22 9 4406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0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 1796 0 0,'1'-2'696'0'0,"0"0"1"0"0,1 0-1 0 0,-1 0 0 0 0,1 0 0 0 0,0 0 0 0 0,0 1 0 0 0,0-1 1 0 0,-1 0-1 0 0,2 1 0 0 0,2-2 0 0 0,-2 1-284 0 0,1 0 0 0 0,-1 0 0 0 0,1 1 0 0 0,0 0 0 0 0,0-1 0 0 0,0 1 0 0 0,0 1 0 0 0,0-1 1 0 0,6 0-1 0 0,-9 1-55 0 0,2 2-231 0 0,0 0 0 0 0,-1 0 0 0 0,1 0 0 0 0,0 0 0 0 0,-1 0 0 0 0,1 0 0 0 0,-1 1 0 0 0,0-1 1 0 0,0 1-1 0 0,0 0 0 0 0,0 0 0 0 0,0 0 0 0 0,0-1 0 0 0,-1 2 0 0 0,0-1 0 0 0,1 0 0 0 0,-1 0 0 0 0,0 0 0 0 0,-1 1 0 0 0,1-1 0 0 0,-1 0 0 0 0,1 1 0 0 0,-1-1 0 0 0,0 0 1 0 0,0 1-1 0 0,0-1 0 0 0,-1 1 0 0 0,1-1 0 0 0,-1 0 0 0 0,0 0 0 0 0,0 1 0 0 0,-1 2 0 0 0,0-2-126 0 0,1 1-1 0 0,-1-1 1 0 0,0 0-1 0 0,0 0 1 0 0,0 0-1 0 0,0 0 1 0 0,-1 0 0 0 0,0-1-1 0 0,0 1 1 0 0,0-1-1 0 0,0 0 1 0 0,0 0-1 0 0,-1 0 1 0 0,1 0-1 0 0,-1 0 1 0 0,0-1 0 0 0,0 1-1 0 0,0-1 1 0 0,0 0-1 0 0,0-1 1 0 0,0 1-1 0 0,-1-1 1 0 0,1 1-1 0 0,-6 0 1 0 0,-8-4-8915 0 0,18 2 8787 0 0,-1 0 0 0 0,1 0 0 0 0,0 0 0 0 0,-1 0-1 0 0,1 0 1 0 0,0 0 0 0 0,-1 0 0 0 0,1-1 0 0 0,0 1 0 0 0,-1 0 0 0 0,1 0 0 0 0,0 0 0 0 0,-1-1 0 0 0,1 1 0 0 0,0 0 0 0 0,0 0 0 0 0,-1-1 0 0 0,1 1 0 0 0,0 0 0 0 0,0 0 0 0 0,0-1 0 0 0,-1 1 0 0 0,1 0 0 0 0,0-1 0 0 0,0 1 0 0 0,0 0 0 0 0,0-1 0 0 0,0 1 0 0 0,-1 0 0 0 0,1-1 0 0 0,0 1 0 0 0,0 0 0 0 0,0-1 0 0 0,0 1 0 0 0,0 0 0 0 0,0-1 0 0 0,0 1 0 0 0,0 0 0 0 0,0-1 0 0 0,1 1 0 0 0,-1-1 0 0 0,0 1 0 0 0,0 0 0 0 0,0-1 0 0 0,1 0-1173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0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16 2976 0 0,'-3'-14'9038'0'0,"3"14"-8906"0"0,-1-1-1 0 0,0 1 1 0 0,0 0-1 0 0,1 0 1 0 0,-1 0-1 0 0,0-1 1 0 0,1 1-1 0 0,-1 0 1 0 0,0 0 0 0 0,0 0-1 0 0,1 0 1 0 0,-1 1-1 0 0,0-1 1 0 0,0 0-1 0 0,1 0 1 0 0,-1 0-1 0 0,0 0 1 0 0,1 1 0 0 0,-1-1-1 0 0,0 0 1 0 0,1 1-1 0 0,-1-1 1 0 0,-1 1-1 0 0,-3 2 148 0 0,1 0 0 0 0,-1 0 0 0 0,0 0 0 0 0,1 1 0 0 0,-1-1 0 0 0,1 1 0 0 0,0 0 0 0 0,0 0 0 0 0,1 1 0 0 0,-1-1 0 0 0,1 1 0 0 0,0-1 0 0 0,0 1 0 0 0,1 0 0 0 0,-4 8 0 0 0,6-11-183 0 0,-1 0 1 0 0,1 0 0 0 0,-1 0-1 0 0,1 0 1 0 0,-1 0 0 0 0,1 1 0 0 0,0-1-1 0 0,0 0 1 0 0,0 0 0 0 0,1 0 0 0 0,-1 1-1 0 0,0-1 1 0 0,1 0 0 0 0,-1 0-1 0 0,1 0 1 0 0,0 0 0 0 0,1 3 0 0 0,0-3-74 0 0,0 1 0 0 0,0-1 0 0 0,0 0 0 0 0,0 0 0 0 0,0 0 0 0 0,0 0 0 0 0,1 0 1 0 0,-1-1-1 0 0,1 1 0 0 0,-1-1 0 0 0,1 0 0 0 0,0 1 0 0 0,-1-1 0 0 0,1 0 0 0 0,0-1 1 0 0,5 2-1 0 0,4 1-561 0 0,1-1 0 0 0,0 0 0 0 0,0 0 0 0 0,0-2 0 0 0,25-1 0 0 0,-5-6-3497 0 0,-2-8-3874 0 0,-21 4 3920 0 0,-8 6 2737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13.40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24 70 860 0 0,'0'0'7405'0'0,"-11"11"-6287"0"0,11 5-746 0 0,0 1-1 0 0,-2 0 1 0 0,-4 27 0 0 0,4-37-230 0 0,1-1 0 0 0,0 0 0 0 0,1 1 0 0 0,-1 0 0 0 0,1-1 0 0 0,0 1 0 0 0,2 6 0 0 0,-1 9 786 0 0,10-55-659 0 0,22-50 0 0 0,-28 74-295 0 0,0 1 0 0 0,1-1 0 0 0,0 1 0 0 0,0 0-1 0 0,1 1 1 0 0,0-1 0 0 0,8-6 0 0 0,-14 14 32 0 0,-1 0 0 0 0,0-1 0 0 0,1 1-1 0 0,-1 0 1 0 0,0 0 0 0 0,1 0 0 0 0,-1 0-1 0 0,0 0 1 0 0,1 0 0 0 0,-1-1 0 0 0,0 1-1 0 0,1 0 1 0 0,-1 0 0 0 0,0 0 0 0 0,1 0 0 0 0,-1 0-1 0 0,1 0 1 0 0,-1 1 0 0 0,0-1 0 0 0,1 0-1 0 0,-1 0 1 0 0,0 0 0 0 0,1 0 0 0 0,-1 0-1 0 0,0 0 1 0 0,1 1 0 0 0,-1-1 0 0 0,0 0 0 0 0,0 0-1 0 0,1 1 1 0 0,-1-1 0 0 0,0 0 0 0 0,1 0-1 0 0,-1 1 1 0 0,0-1 0 0 0,0 0 0 0 0,0 0 0 0 0,1 1-1 0 0,8 20 101 0 0,-1 19-149 0 0,-4 10 92 0 0,-3-32-6 0 0,0 0 1 0 0,6 26 0 0 0,3-21-472 0 0,-9-23 418 0 0,0 0 0 0 0,-1 0 0 0 0,1 0 0 0 0,0 0 1 0 0,0 0-1 0 0,0 0 0 0 0,0 0 0 0 0,-1 0 0 0 0,1 0 0 0 0,0 0 1 0 0,0-1-1 0 0,0 1 0 0 0,-1 0 0 0 0,1-1 0 0 0,0 1 1 0 0,0-1-1 0 0,-1 1 0 0 0,1-1 0 0 0,0 1 0 0 0,-1-1 1 0 0,1 1-1 0 0,0-1 0 0 0,-1 1 0 0 0,1-1 0 0 0,-1 0 1 0 0,1 1-1 0 0,-1-1 0 0 0,0 0 0 0 0,1 0 0 0 0,0-1 1 0 0,4-5-18 0 0,0-1 0 0 0,0 0 0 0 0,-1 0 0 0 0,0-1 0 0 0,-1 1 1 0 0,3-10-1 0 0,-3 9 52 0 0,1 0 0 0 0,-1 0 1 0 0,1 0-1 0 0,1 1 0 0 0,5-9 1 0 0,-10 16 30 0 0,2-25 637 0 0,5 12-503 0 0,-5 10 130 0 0,-1 20-299 0 0,-1 90 230 0 0,0-104-271 0 0,0 1 0 0 0,1 0 0 0 0,-1 0 1 0 0,1 0-1 0 0,0 0 0 0 0,0 0 0 0 0,0-1 0 0 0,0 1 0 0 0,0 0 1 0 0,1-1-1 0 0,-1 1 0 0 0,1-1 0 0 0,0 1 0 0 0,-1-1 0 0 0,1 0 1 0 0,0 0-1 0 0,0 0 0 0 0,1 0 0 0 0,-1 0 0 0 0,0 0 0 0 0,1-1 0 0 0,-1 1 1 0 0,1-1-1 0 0,-1 1 0 0 0,1-1 0 0 0,0 0 0 0 0,0 0 0 0 0,2 0 1 0 0,-1-1 6 0 0,0-1 1 0 0,-1 0-1 0 0,1 0 1 0 0,-1-1-1 0 0,1 1 1 0 0,-1-1-1 0 0,0 0 0 0 0,1 1 1 0 0,-1-2-1 0 0,0 1 1 0 0,0 0-1 0 0,-1 0 1 0 0,1-1-1 0 0,0 0 1 0 0,-1 1-1 0 0,1-1 1 0 0,-1 0-1 0 0,0 0 1 0 0,0-1-1 0 0,0 1 1 0 0,2-6-1 0 0,2-3-6 0 0,-1 0 0 0 0,0-1 0 0 0,0 1 1 0 0,4-24-1 0 0,-1-8 549 0 0,-7 43-485 0 0,-3 10-41 0 0,1 0 0 0 0,0 0-1 0 0,0 0 1 0 0,2 17 0 0 0,-1-17 78 0 0,1-3-101 0 0,-1-1-1 0 0,1 1 1 0 0,0-1 0 0 0,0 0 0 0 0,0 0 0 0 0,1 0 0 0 0,-1 0 0 0 0,1 0 0 0 0,1 0-1 0 0,5 9 1 0 0,-7-12-18 0 0,1 1 0 0 0,-1-1 0 0 0,1 0 0 0 0,0 0 0 0 0,0 0 0 0 0,0 0 0 0 0,0-1 0 0 0,0 1 0 0 0,0-1 0 0 0,1 1 0 0 0,-1-1 0 0 0,1 1 0 0 0,4 1 0 0 0,-6-3 43 0 0,10 0-201 0 0,-9-1 193 0 0,-1 1 1 0 0,1 0-1 0 0,-1-1 0 0 0,1 1 0 0 0,-1-1 1 0 0,0 0-1 0 0,1 1 0 0 0,-1-1 1 0 0,0 0-1 0 0,1 0 0 0 0,-1 0 0 0 0,0 0 1 0 0,0 0-1 0 0,0 0 0 0 0,0 0 0 0 0,0-1 1 0 0,0 1-1 0 0,0 0 0 0 0,0 0 0 0 0,0-1 1 0 0,0 1-1 0 0,-1-1 0 0 0,1 1 0 0 0,0-2 1 0 0,14-46-129 0 0,-8 25 235 0 0,-7 24-79 0 0,0-9-233 0 0,0 12 69 0 0,1 28 19 0 0,-1 47 125 0 0,0-77 6 0 0,2 7-233 0 0,0-35 191 0 0,0 1-1 0 0,2-1 1 0 0,1 0-1 0 0,12-37 1 0 0,-17 64 29 0 0,0 0 0 0 0,0 0 0 0 0,0 0 0 0 0,0 0 0 0 0,0 0 0 0 0,0 0 1 0 0,0 0-1 0 0,0 0 0 0 0,0 1 0 0 0,0-1 0 0 0,0 0 0 0 0,0 0 0 0 0,0 0 0 0 0,0 0 0 0 0,0 0 1 0 0,0 0-1 0 0,1 0 0 0 0,-1 0 0 0 0,0 0 0 0 0,0 0 0 0 0,0 0 0 0 0,0 0 0 0 0,0 0 1 0 0,0 0-1 0 0,0 0 0 0 0,0 1 0 0 0,1-1 0 0 0,-1 0 0 0 0,0 0 0 0 0,0 0 0 0 0,0 0 0 0 0,0 0 1 0 0,0 0-1 0 0,0 0 0 0 0,0 0 0 0 0,0 0 0 0 0,1-1 0 0 0,-1 1 0 0 0,0 0 0 0 0,0 0 0 0 0,0 0 1 0 0,0 0-1 0 0,0 0 0 0 0,0 0 0 0 0,0 0 0 0 0,0 0 0 0 0,0 0 0 0 0,1 0 0 0 0,-1 0 0 0 0,0 0 1 0 0,0 0-1 0 0,0 0 0 0 0,0 0 0 0 0,0-1 0 0 0,0 1 0 0 0,0 0 0 0 0,0 0 0 0 0,0 0 0 0 0,0 0 1 0 0,0 0-1 0 0,0 0 0 0 0,0 0 0 0 0,0 0 0 0 0,0 0 0 0 0,0-1 0 0 0,0 1 0 0 0,0 0 0 0 0,7 15-14 0 0,1 17 28 0 0,-1 8-83 0 0,-5-23 110 0 0,1 0 0 0 0,1-1 0 0 0,10 31 0 0 0,-13-47-43 0 0,0 0 0 0 0,0 0 0 0 0,1 0 0 0 0,-1-1 0 0 0,0 1 0 0 0,0-1 0 0 0,0 1 0 0 0,0-1 0 0 0,0 1 0 0 0,0-1 0 0 0,0 1 0 0 0,0-1 0 0 0,-1 0 0 0 0,1 0 0 0 0,0 1 0 0 0,0-1 0 0 0,0 0 0 0 0,-1 0 0 0 0,1 0 0 0 0,0 0 0 0 0,-1 0 0 0 0,2-2 0 0 0,13-40 43 0 0,-9 24-62 0 0,1 1-1 0 0,15-31 0 0 0,-22 49 23 0 0,0 0-1 0 0,0 0 0 0 0,0-1 0 0 0,0 1 0 0 0,0 0 0 0 0,0 0 0 0 0,1 0 0 0 0,-1 0 1 0 0,0-1-1 0 0,0 1 0 0 0,0 0 0 0 0,0 0 0 0 0,0 0 0 0 0,1 0 0 0 0,-1-1 0 0 0,0 1 0 0 0,0 0 1 0 0,0 0-1 0 0,0 0 0 0 0,1 0 0 0 0,-1 0 0 0 0,0 0 0 0 0,0 0 0 0 0,0 0 0 0 0,1-1 1 0 0,-1 1-1 0 0,0 0 0 0 0,0 0 0 0 0,1 0 0 0 0,-1 0 0 0 0,0 0 0 0 0,0 0 0 0 0,0 0 0 0 0,1 0 1 0 0,-1 0-1 0 0,0 1 0 0 0,0-1 0 0 0,1 0 0 0 0,-1 0 0 0 0,0 0 0 0 0,0 0 0 0 0,0 0 1 0 0,1 0-1 0 0,-1 0 0 0 0,0 0 0 0 0,0 1 0 0 0,9 13 2 0 0,5 32 23 0 0,-10-32-49 0 0,-3-10 2 0 0,14 35 0 0 0,-14-37 6 0 0,-1-1-1 0 0,1 1 1 0 0,0-1-1 0 0,-1 1 0 0 0,1-1 1 0 0,0 1-1 0 0,0-1 1 0 0,0 0-1 0 0,0 0 1 0 0,0 1-1 0 0,1-1 1 0 0,-1 0-1 0 0,0 0 1 0 0,1 0-1 0 0,-1 0 0 0 0,0 0 1 0 0,1-1-1 0 0,-1 1 1 0 0,1 0-1 0 0,-1-1 1 0 0,3 2-1 0 0,-4-2 23 0 0,15-8 75 0 0,-12 5-52 0 0,-1-1-1 0 0,0 0 0 0 0,0 1 0 0 0,0-1 0 0 0,0-1 1 0 0,0 1-1 0 0,-1 0 0 0 0,0 0 0 0 0,0 0 0 0 0,0-1 1 0 0,0 1-1 0 0,-1-9 0 0 0,2 2 49 0 0,23-196-36 0 0,-21 452-244 0 0,-4-245 200 0 0,0 0 0 0 0,0 0-1 0 0,0 0 1 0 0,1 0 0 0 0,-1 0-1 0 0,0 0 1 0 0,0 0-1 0 0,0 0 1 0 0,0 0 0 0 0,1 0-1 0 0,-1 0 1 0 0,0 0 0 0 0,0 0-1 0 0,0 0 1 0 0,1 0-1 0 0,-1 0 1 0 0,0 0 0 0 0,0 0-1 0 0,0 0 1 0 0,1 0 0 0 0,-1 0-1 0 0,0 0 1 0 0,0 0 0 0 0,0 0-1 0 0,0 0 1 0 0,1 0-1 0 0,-1 0 1 0 0,0 0 0 0 0,0 0-1 0 0,0 1 1 0 0,0-1 0 0 0,0 0-1 0 0,1 0 1 0 0,-1 0-1 0 0,0 0 1 0 0,0 0 0 0 0,0 1-1 0 0,0-1 1 0 0,0 0 0 0 0,0 0-1 0 0,0 0 1 0 0,0 0-1 0 0,1 1 1 0 0,13-33 32 0 0,4-5-109 0 0,-8 23 18 0 0,-8 11 64 0 0,-1 1-1 0 0,0-1 1 0 0,1 1-1 0 0,0-1 1 0 0,-1 1-1 0 0,1 0 1 0 0,0 0-1 0 0,0 0 1 0 0,0 0-1 0 0,1 0 1 0 0,-1 0-1 0 0,0 1 1 0 0,1-1-1 0 0,-1 1 0 0 0,1-1 1 0 0,-1 1-1 0 0,1 0 1 0 0,0 0-1 0 0,0 0 1 0 0,3 0-1 0 0,-5 1 3 0 0,1 1 0 0 0,-1-1 1 0 0,0 1-1 0 0,1 0 0 0 0,-1 0 0 0 0,0 0 0 0 0,0 0 0 0 0,0 0 0 0 0,1 0 0 0 0,-1 0 0 0 0,0 0 0 0 0,0 0 0 0 0,-1 0 0 0 0,1 1 0 0 0,0-1 0 0 0,0 0 0 0 0,0 1 0 0 0,-1-1 0 0 0,1 0 0 0 0,-1 1 0 0 0,1-1 0 0 0,-1 1 0 0 0,0-1 0 0 0,1 3 0 0 0,5 36 173 0 0,-5-36-125 0 0,-1 0 0 0 0,0-1 0 0 0,-1 1 0 0 0,1 0 0 0 0,-1 0 0 0 0,0-1 0 0 0,0 1 0 0 0,0-1 0 0 0,0 1 0 0 0,0 0 0 0 0,-1-1 0 0 0,0 0 0 0 0,0 1 0 0 0,0-1 0 0 0,0 0 0 0 0,0 0 0 0 0,0 0 0 0 0,-1 0 0 0 0,-5 4 0 0 0,1-2-14 0 0,-1 0-1 0 0,0-1 0 0 0,-1 0 1 0 0,1 0-1 0 0,-1-1 0 0 0,-17 5 1 0 0,26-8-42 0 0,0 0 1 0 0,0 0 0 0 0,0 0 0 0 0,0 0 0 0 0,0 0 0 0 0,0 0 0 0 0,0 0 0 0 0,0 0 0 0 0,0 0 0 0 0,0 0 0 0 0,0 0 0 0 0,0 0 0 0 0,0 0 0 0 0,0 0 0 0 0,0 0-1 0 0,0 0 1 0 0,0 1 0 0 0,0-1 0 0 0,0 0 0 0 0,0 0 0 0 0,0 0 0 0 0,0 0 0 0 0,0 0 0 0 0,0 0 0 0 0,0 0 0 0 0,0 0 0 0 0,0 0 0 0 0,0 0 0 0 0,0 0-1 0 0,0 0 1 0 0,0 0 0 0 0,0 0 0 0 0,0 0 0 0 0,0 0 0 0 0,0 1 0 0 0,0-1 0 0 0,0 0 0 0 0,0 0 0 0 0,0 0 0 0 0,0 0 0 0 0,0 0 0 0 0,0 0 0 0 0,0 0-1 0 0,0 0 1 0 0,-1 0 0 0 0,1 0 0 0 0,12 1-78 0 0,20-2-114 0 0,53-23-181 0 0,-76 21 355 0 0,0-1-1 0 0,0 0 1 0 0,-1 0-1 0 0,1-1 1 0 0,-1 0-1 0 0,-1 0 1 0 0,12-10-1 0 0,-17 13 50 0 0,0-1 0 0 0,0 1-1 0 0,-1 0 1 0 0,1-1 0 0 0,-1 1-1 0 0,1-1 1 0 0,-1 1 0 0 0,0-1-1 0 0,0 0 1 0 0,0 0 0 0 0,0 1 0 0 0,-1-1-1 0 0,1-5 1 0 0,-1 7-3 0 0,-2-23 245 0 0,2 23-269 0 0,-1 1 0 0 0,0-1-1 0 0,1 0 1 0 0,-1 1 0 0 0,0-1 0 0 0,0 0-1 0 0,0 1 1 0 0,0-1 0 0 0,0 1 0 0 0,0 0-1 0 0,0-1 1 0 0,0 1 0 0 0,0 0 0 0 0,0-1-1 0 0,0 1 1 0 0,0 0 0 0 0,0 0 0 0 0,0 0-1 0 0,0 0 1 0 0,0 0 0 0 0,0 0 0 0 0,0 0-1 0 0,0 0 1 0 0,0 1 0 0 0,0-1 0 0 0,-2 1-1 0 0,3 0 0 0 0,-1 0 0 0 0,0 0 0 0 0,0 0 0 0 0,0 0 0 0 0,1 1 0 0 0,-1-1 0 0 0,0 0 0 0 0,1 0 0 0 0,-1 1 0 0 0,1-1 0 0 0,0 0 0 0 0,-1 1 0 0 0,1-1 0 0 0,0 0 0 0 0,0 1 0 0 0,0-1 0 0 0,0 2 0 0 0,0 3-7 0 0,0 0 0 0 0,0 0 0 0 0,1 1 0 0 0,0-1 0 0 0,0 0 0 0 0,1 0 0 0 0,-1 0 0 0 0,5 7 0 0 0,-4-9-8 0 0,0 0 0 0 0,1 0 1 0 0,0-1-1 0 0,-1 1 0 0 0,1-1 0 0 0,1 1 1 0 0,-1-1-1 0 0,0 0 0 0 0,1-1 0 0 0,0 1 1 0 0,7 3-1 0 0,-9-4 23 0 0,0-1 0 0 0,1-1 0 0 0,-1 1 0 0 0,1 0 0 0 0,-1 0 0 0 0,1-1 0 0 0,-1 0 1 0 0,1 1-1 0 0,-1-1 0 0 0,1 0 0 0 0,-1 0 0 0 0,1-1 0 0 0,-1 1 0 0 0,1 0 0 0 0,-1-1 0 0 0,1 1 0 0 0,-1-1 0 0 0,1 0 0 0 0,-1 0 0 0 0,0 0 0 0 0,3-2 1 0 0,-1 1 30 0 0,1-1 0 0 0,-1 0 0 0 0,0-1 0 0 0,0 1 0 0 0,0-1 0 0 0,-1 0 1 0 0,1 0-1 0 0,-1 0 0 0 0,0 0 0 0 0,0-1 0 0 0,4-7 0 0 0,16-56 112 0 0,-2 2-185 0 0,-18 61 49 0 0,-3 3-43 0 0,1 0-1 0 0,0-1 1 0 0,-1 1 0 0 0,1 0-1 0 0,0 0 1 0 0,0 0 0 0 0,0 0-1 0 0,1 0 1 0 0,-1 0 0 0 0,0 0 0 0 0,1 0-1 0 0,-1 1 1 0 0,1-1 0 0 0,0 1-1 0 0,-1-1 1 0 0,1 1 0 0 0,0-1-1 0 0,0 1 1 0 0,0 0 0 0 0,0 0-1 0 0,0 0 1 0 0,0 0 0 0 0,0 0 0 0 0,1 0-1 0 0,-1 1 1 0 0,0-1 0 0 0,0 1-1 0 0,1 0 1 0 0,-1-1 0 0 0,0 1-1 0 0,1 0 1 0 0,-1 0 0 0 0,0 0-1 0 0,4 1 1 0 0,23 6 444 0 0,-20-3 483 0 0,1-4 1093 0 0,-8-1-1942 0 0,-13 2 189 0 0,9-1-222 0 0,1 0-1 0 0,-1 0 1 0 0,1 0-1 0 0,-1 0 1 0 0,1 0-1 0 0,-1 1 1 0 0,1-1-1 0 0,-1 0 1 0 0,1 1-1 0 0,0-1 1 0 0,-1 1-1 0 0,1 0 1 0 0,0-1-1 0 0,-1 1 1 0 0,1 0-1 0 0,0 0 1 0 0,0 0-1 0 0,-1 0 1 0 0,1 0-1 0 0,0 0 1 0 0,0 0-1 0 0,0 0 1 0 0,0 0-1 0 0,1 1 1 0 0,-2 1-1 0 0,2-1-5 0 0,-1 0-1 0 0,1 0 1 0 0,0 0-1 0 0,0 0 1 0 0,0 0-1 0 0,0 1 1 0 0,0-1-1 0 0,1 0 1 0 0,-1 0-1 0 0,1 0 1 0 0,-1 0-1 0 0,1 0 0 0 0,0 0 1 0 0,0 0-1 0 0,1 3 1 0 0,6 8-154 0 0,0 0 1 0 0,1-1-1 0 0,17 19 0 0 0,-24-28 53 0 0,1-1 43 0 0,-1 1 0 0 0,0-1-1 0 0,0 1 1 0 0,1 0 0 0 0,-2 0-1 0 0,1-1 1 0 0,0 1-1 0 0,0 0 1 0 0,1 5 0 0 0,-3-8 53 0 0,0 1 0 0 0,0-1 0 0 0,0 1 0 0 0,0-1-1 0 0,-1 0 1 0 0,1 1 0 0 0,0-1 0 0 0,0 1 0 0 0,0-1 0 0 0,0 0 0 0 0,0 1 0 0 0,-1-1 0 0 0,1 0 0 0 0,0 1 0 0 0,0-1 0 0 0,0 0 0 0 0,-1 1 0 0 0,1-1 0 0 0,0 0 0 0 0,-1 1 0 0 0,1-1 0 0 0,0 0 0 0 0,-1 0 0 0 0,1 1 0 0 0,0-1 0 0 0,-1 0 0 0 0,0 0 0 0 0,-23 5 417 0 0,21-5-490 0 0,-8 1 215 0 0,0 0 0 0 0,0-1 0 0 0,-17-3-1 0 0,1-7-2332 0 0,25 9 1677 0 0,1 0-1 0 0,0 0 1 0 0,-1-1 0 0 0,1 1 0 0 0,0 0-1 0 0,0-1 1 0 0,0 1 0 0 0,0-1 0 0 0,0 1 0 0 0,0-1-1 0 0,0 1 1 0 0,0-1 0 0 0,0-3 0 0 0,0-2-5354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41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10162 0 0,'-15'80'5252'0'0,"12"-56"-4963"0"0,0 0 1 0 0,2 0-1 0 0,2 26 1 0 0,-1-7-108 0 0,1 10-95 0 0,5-22-3557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14.36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30 2036 0 0,'0'0'7124'0'0,"2"-4"-6536"0"0,0 2-479 0 0,0 0 0 0 0,0 0 0 0 0,0 0-1 0 0,0 0 1 0 0,0 0 0 0 0,0 0 0 0 0,1 1 0 0 0,-1-1-1 0 0,1 1 1 0 0,-1 0 0 0 0,1-1 0 0 0,-1 1 0 0 0,1 0-1 0 0,0 0 1 0 0,-1 1 0 0 0,1-1 0 0 0,0 1-1 0 0,0-1 1 0 0,0 1 0 0 0,0 0 0 0 0,-1 0 0 0 0,1 0-1 0 0,0 0 1 0 0,0 1 0 0 0,0-1 0 0 0,-1 1 0 0 0,1 0-1 0 0,0 0 1 0 0,-1 0 0 0 0,1 0 0 0 0,0 0 0 0 0,-1 0-1 0 0,1 1 1 0 0,-1-1 0 0 0,0 1 0 0 0,1 0 0 0 0,-1-1-1 0 0,0 1 1 0 0,0 0 0 0 0,0 1 0 0 0,-1-1-1 0 0,1 0 1 0 0,0 0 0 0 0,-1 1 0 0 0,1-1 0 0 0,-1 1-1 0 0,0-1 1 0 0,0 1 0 0 0,0 0 0 0 0,0-1 0 0 0,0 1-1 0 0,-1 0 1 0 0,1 0 0 0 0,-1-1 0 0 0,0 1 0 0 0,0 0-1 0 0,0 5 1 0 0,-1-4-47 0 0,0 0-1 0 0,0 0 1 0 0,0 1-1 0 0,0-1 1 0 0,-1 0-1 0 0,0-1 1 0 0,0 1 0 0 0,0 0-1 0 0,0 0 1 0 0,0-1-1 0 0,-1 1 1 0 0,0-1-1 0 0,-5 5 1 0 0,3-3-25 0 0,0 0 0 0 0,0 0 0 0 0,0-1 0 0 0,-1 1 1 0 0,0-1-1 0 0,0-1 0 0 0,-11 6 0 0 0,16-8-271 0 0,0-1 1 0 0,1 0-1 0 0,-1 0 1 0 0,0 0-1 0 0,1 0 0 0 0,-1 0 1 0 0,1 0-1 0 0,-1 0 1 0 0,0 0-1 0 0,1 0 1 0 0,-1 0-1 0 0,1 0 0 0 0,-1 0 1 0 0,0-1-1 0 0,1 1 1 0 0,-1 0-1 0 0,1 0 1 0 0,-1-1-1 0 0,1 1 0 0 0,-1 0 1 0 0,1-1-1 0 0,-1 1 1 0 0,1 0-1 0 0,-1-1 0 0 0,1 1 1 0 0,-1-1-1 0 0,1 1 1 0 0,0-1-1 0 0,-1 1 1 0 0,1-1-1 0 0,0 1 0 0 0,-1-1 1 0 0,1 1-1 0 0,0-1 1 0 0,0 1-1 0 0,-1-1 1 0 0,1 0-1 0 0,0 1 0 0 0,0-1 1 0 0,0 1-1 0 0,0-1 1 0 0,0 0-1 0 0,0 1 1 0 0,0-1-1 0 0,0 0 0 0 0,0 1 1 0 0,0-1-1 0 0,0 1 1 0 0,0-1-1 0 0,1 0 0 0 0,-1 1 1 0 0,0-1-1 0 0,0 1 1 0 0,1-1-1 0 0,-1 1 1 0 0,0-1-1 0 0,1 1 0 0 0,-1-1 1 0 0,1 0-1 0 0,2-3-1212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14.76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83 12 1688 0 0,'0'0'221'0'0,"0"0"1"0"0,0-1-1 0 0,0 1 0 0 0,0-1 1 0 0,0 1-1 0 0,0-1 0 0 0,0 1 1 0 0,0 0-1 0 0,0-1 0 0 0,0 1 1 0 0,0-1-1 0 0,0 1 0 0 0,0 0 1 0 0,-1-1-1 0 0,1 1 0 0 0,0-1 1 0 0,0 1-1 0 0,0 0 0 0 0,-1-1 1 0 0,1 1-1 0 0,0 0 0 0 0,0-1 1 0 0,-1 1-1 0 0,1 0 0 0 0,0 0 1 0 0,-1-1-1 0 0,1 1 0 0 0,0 0 1 0 0,-1 0-1 0 0,1-1 0 0 0,-1 1 1 0 0,1 0-1 0 0,0 0 0 0 0,-1 0 1 0 0,1 0-1 0 0,-1 0 0 0 0,1 0 1 0 0,-1-1-1 0 0,-20 9 2460 0 0,-15 20-1749 0 0,34-26-851 0 0,1 1 1 0 0,-1-1-1 0 0,0 1 1 0 0,1-1-1 0 0,-1 1 1 0 0,1 0-1 0 0,0 0 1 0 0,0-1-1 0 0,0 1 1 0 0,0 0-1 0 0,1 0 1 0 0,-1 0-1 0 0,1 0 1 0 0,-1 0 0 0 0,1 0-1 0 0,0 0 1 0 0,0 0-1 0 0,1 0 1 0 0,-1 0-1 0 0,0 0 1 0 0,1 0-1 0 0,0 0 1 0 0,0 0-1 0 0,2 5 1 0 0,-1-6-83 0 0,0 1 1 0 0,0 0-1 0 0,1-1 1 0 0,-1 0-1 0 0,1 1 1 0 0,0-1-1 0 0,-1 0 0 0 0,1 0 1 0 0,0-1-1 0 0,0 1 1 0 0,0 0-1 0 0,0-1 1 0 0,1 0-1 0 0,-1 0 1 0 0,0 0-1 0 0,1 0 1 0 0,-1 0-1 0 0,0-1 0 0 0,1 0 1 0 0,-1 1-1 0 0,7-2 1 0 0,-2 1-509 0 0,0 0 0 0 0,0-1 0 0 0,0-1-1 0 0,0 1 1 0 0,0-1 0 0 0,10-4 0 0 0,23-15-8904 0 0,-39 19 8143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17.84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9 17 1048 0 0,'-8'-3'8629'0'0,"9"2"-8532"0"0,0 0 1 0 0,1 0-1 0 0,-1 0 1 0 0,0 1-1 0 0,1-1 1 0 0,-1 0-1 0 0,1 1 1 0 0,0-1-1 0 0,-1 0 1 0 0,1 1-1 0 0,-1 0 0 0 0,1-1 1 0 0,0 1-1 0 0,-1 0 1 0 0,1 0-1 0 0,0 0 1 0 0,-1 0-1 0 0,1 0 1 0 0,2 1-1 0 0,47 5 848 0 0,-11-1-699 0 0,-40-5-346 0 0,19-10-4359 0 0,-23 5-370 0 0,2 3 3556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18.22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12 1 2956 0 0,'0'26'6045'0'0,"-1"5"-4011"0"0,-1 44-1253 0 0,-2-30-67 0 0,0 0-4096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18.91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75 1508 0 0,'1'-1'545'0'0,"-1"-1"-1"0"0,1 0 1 0 0,-1 0-1 0 0,1 0 1 0 0,0 0-1 0 0,0 1 1 0 0,0-1-1 0 0,0 0 1 0 0,0 1-1 0 0,0-1 1 0 0,1 1-1 0 0,2-3 1 0 0,32-27 2074 0 0,-29 26-2312 0 0,-5 4-202 0 0,1-1 0 0 0,-1 0 0 0 0,0 1 0 0 0,1 0-1 0 0,-1-1 1 0 0,1 1 0 0 0,-1 0 0 0 0,1 0 0 0 0,0 0-1 0 0,-1 1 1 0 0,1-1 0 0 0,3 0 0 0 0,-5 1 58 0 0,22 17 68 0 0,-20-13-210 0 0,0 0 0 0 0,0 0-1 0 0,-1 0 1 0 0,1 0 0 0 0,-1 0 0 0 0,0 0 0 0 0,-1 1-1 0 0,1-1 1 0 0,-1 1 0 0 0,0 0 0 0 0,0-1 0 0 0,0 1-1 0 0,0 0 1 0 0,-1 0 0 0 0,0-1 0 0 0,0 1 0 0 0,0 0-1 0 0,-1 0 1 0 0,0-1 0 0 0,0 1 0 0 0,0 0 0 0 0,0-1 0 0 0,-1 1-1 0 0,-2 5 1 0 0,-1 2 51 0 0,-1 1 0 0 0,-1-1 0 0 0,0 0 0 0 0,-1-1 0 0 0,0 0 0 0 0,0 0-1 0 0,-12 11 1 0 0,18-20-71 0 0,0 0-1 0 0,-1 1 0 0 0,1-1 1 0 0,-1 0-1 0 0,1 0 1 0 0,-1-1-1 0 0,0 1 0 0 0,0-1 1 0 0,0 1-1 0 0,1-1 0 0 0,-1 0 1 0 0,-1 0-1 0 0,1 0 1 0 0,0 0-1 0 0,-3 0 0 0 0,5-1-56 0 0,-13-13-278 0 0,14 11 306 0 0,0 1-1 0 0,0 0 1 0 0,0 0-1 0 0,0-1 1 0 0,0 1-1 0 0,0 0 0 0 0,0 0 1 0 0,1-1-1 0 0,-1 1 1 0 0,1 0-1 0 0,-1 0 1 0 0,0 0-1 0 0,1 0 1 0 0,0 0-1 0 0,-1 0 1 0 0,1-1-1 0 0,0 1 1 0 0,-1 1-1 0 0,1-1 0 0 0,0 0 1 0 0,0 0-1 0 0,0 0 1 0 0,0 0-1 0 0,0 1 1 0 0,0-1-1 0 0,0 0 1 0 0,0 1-1 0 0,0-1 1 0 0,0 1-1 0 0,1-1 1 0 0,-1 1-1 0 0,0-1 0 0 0,0 1 1 0 0,0 0-1 0 0,1 0 1 0 0,-1-1-1 0 0,0 1 1 0 0,3 0-1 0 0,1 1 2 0 0,0-1 0 0 0,1 1 1 0 0,-1 0-1 0 0,1 0 0 0 0,-1 1 0 0 0,0-1 0 0 0,10 5 0 0 0,1 3-287 0 0,24 8-398 0 0,-11-13-8238 0 0,-24-4 7673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19.32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 36 1824 0 0,'1'-3'497'0'0,"1"1"-1"0"0,-1-1 0 0 0,1 1 1 0 0,0-1-1 0 0,0 1 0 0 0,0 0 1 0 0,1 0-1 0 0,-1 0 1 0 0,0 0-1 0 0,1 0 0 0 0,-1 0 1 0 0,1 1-1 0 0,0-1 0 0 0,0 1 1 0 0,3-2-1 0 0,-5 3-401 0 0,0 0 0 0 0,1-1-1 0 0,-1 1 1 0 0,1 0 0 0 0,-1-1-1 0 0,1 1 1 0 0,-1 0 0 0 0,1 0-1 0 0,-1 0 1 0 0,0 0 0 0 0,1 1-1 0 0,-1-1 1 0 0,1 0 0 0 0,-1 1-1 0 0,1-1 1 0 0,-1 1 0 0 0,0-1-1 0 0,1 1 1 0 0,-1 0 0 0 0,0-1-1 0 0,1 1 1 0 0,-1 0 0 0 0,0 0-1 0 0,0 0 1 0 0,0 0 0 0 0,0 0-1 0 0,0 0 1 0 0,0 0 0 0 0,0 0-1 0 0,1 3 1 0 0,0-1 33 0 0,0 0 0 0 0,-1 1 0 0 0,1-1-1 0 0,-1 1 1 0 0,0-1 0 0 0,0 1 0 0 0,0-1 0 0 0,-1 1-1 0 0,1 0 1 0 0,-1 0 0 0 0,0-1 0 0 0,0 1 0 0 0,0 0-1 0 0,-1-1 1 0 0,0 7 0 0 0,-1-5-121 0 0,1-1 0 0 0,0 1 1 0 0,-1 0-1 0 0,0-1 0 0 0,0 0 1 0 0,-1 0-1 0 0,1 1 0 0 0,-1-1 0 0 0,0 0 1 0 0,0-1-1 0 0,0 1 0 0 0,0-1 0 0 0,-1 1 1 0 0,1-1-1 0 0,-1 0 0 0 0,0 0 1 0 0,0-1-1 0 0,0 1 0 0 0,-6 2 0 0 0,2-3-1323 0 0,-8-5-9755 0 0,12-1 11041 0 0,3 1-1540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19.69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56 6 1676 0 0,'1'-6'6540'0'0,"-9"6"-3706"0"0,-11 7-992 0 0,16-4-1701 0 0,1 0 1 0 0,-1-1-1 0 0,1 1 1 0 0,-1 0 0 0 0,1 0-1 0 0,0 0 1 0 0,0 0-1 0 0,0 1 1 0 0,1-1-1 0 0,-1 1 1 0 0,1-1-1 0 0,0 1 1 0 0,0-1-1 0 0,0 1 1 0 0,0 0 0 0 0,1-1-1 0 0,-1 1 1 0 0,1 0-1 0 0,0-1 1 0 0,0 1-1 0 0,0 0 1 0 0,1 0-1 0 0,-1-1 1 0 0,1 1-1 0 0,0 0 1 0 0,0-1-1 0 0,2 5 1 0 0,-1-5-209 0 0,0 1 0 0 0,0-1 0 0 0,1 1-1 0 0,-1-1 1 0 0,1 0 0 0 0,0 0 0 0 0,0 0 0 0 0,0 0 0 0 0,1-1 0 0 0,-1 1 0 0 0,0-1-1 0 0,1 1 1 0 0,0-1 0 0 0,-1-1 0 0 0,1 1 0 0 0,0 0 0 0 0,0-1 0 0 0,0 0 0 0 0,0 0-1 0 0,0 0 1 0 0,0 0 0 0 0,1-1 0 0 0,-1 0 0 0 0,6 0 0 0 0,-1 0-1182 0 0,1-1 1 0 0,0 0 0 0 0,-1-1 0 0 0,1 0 0 0 0,15-6-1 0 0,19-4-3816 0 0,-32 10 3755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20.64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25 1260 0 0,'0'0'7171'0'0,"8"-14"-5481"0"0,62 14 1627 0 0,-2 1-3290 0 0,-48-12-1819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20.99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21 0 1204 0 0,'-5'7'7864'0'0,"0"12"-5608"0"0,0 17-1738 0 0,0 45 1280 0 0,5-47-4577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21.74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28 89 1868 0 0,'28'-29'7746'0'0,"-24"23"-7387"0"0,1 0 1 0 0,0 1-1 0 0,0-1 0 0 0,1 2 0 0 0,-1-1 1 0 0,1 0-1 0 0,0 1 0 0 0,0 0 0 0 0,1 1 1 0 0,-1-1-1 0 0,8-2 0 0 0,-13 6-319 0 0,0 0 0 0 0,0-1-1 0 0,-1 1 1 0 0,1 0-1 0 0,0 0 1 0 0,0 0 0 0 0,0-1-1 0 0,0 1 1 0 0,0 0 0 0 0,0 1-1 0 0,0-1 1 0 0,0 0 0 0 0,0 0-1 0 0,0 0 1 0 0,-1 0 0 0 0,1 1-1 0 0,0-1 1 0 0,0 0-1 0 0,0 1 1 0 0,0-1 0 0 0,0 1-1 0 0,-1-1 1 0 0,1 1 0 0 0,0-1-1 0 0,-1 1 1 0 0,2 1 0 0 0,0 0 0 0 0,-1 0-1 0 0,1 0 1 0 0,-1 1 0 0 0,0-1 0 0 0,0 0 0 0 0,0 1 0 0 0,0-1 0 0 0,0 1 0 0 0,1 3-1 0 0,3 57 281 0 0,-5-61-278 0 0,-1 5-18 0 0,0 0-1 0 0,-1 1 1 0 0,1-1-1 0 0,-2 0 1 0 0,1 0-1 0 0,-1 0 0 0 0,0-1 1 0 0,0 1-1 0 0,0-1 1 0 0,-1 1-1 0 0,0-1 1 0 0,-6 6-1 0 0,3-2 17 0 0,-1-2 0 0 0,0 1-1 0 0,0-1 1 0 0,0 0 0 0 0,-1-1-1 0 0,-1 0 1 0 0,-10 6 0 0 0,18-12-68 0 0,1 0 0 0 0,-1 0 0 0 0,0 0 0 0 0,1 0 0 0 0,-1 0 0 0 0,0-1 1 0 0,0 1-1 0 0,0-1 0 0 0,1 1 0 0 0,-1-1 0 0 0,0 0 0 0 0,0 0 0 0 0,0 0 0 0 0,0 0 0 0 0,0 0 1 0 0,1 0-1 0 0,-1 0 0 0 0,0-1 0 0 0,-4 0 0 0 0,5 0-34 0 0,0 0 1 0 0,0 0-1 0 0,0 0 0 0 0,0 0 0 0 0,0 0 0 0 0,0-1 1 0 0,0 1-1 0 0,0 0 0 0 0,0 0 0 0 0,0-1 1 0 0,1 1-1 0 0,-1 0 0 0 0,1-1 0 0 0,-1 1 1 0 0,1-1-1 0 0,-1 1 0 0 0,1-1 0 0 0,0 1 0 0 0,-1-1 1 0 0,1 1-1 0 0,0-1 0 0 0,0 1 0 0 0,1-3 1 0 0,-1 4-65 0 0,0-1 8 0 0,0 0 113 0 0,0 0 0 0 0,0 0 0 0 0,0 0 0 0 0,0 0 0 0 0,0 0 0 0 0,1 0 0 0 0,-1 0 0 0 0,0 0 0 0 0,1 0 0 0 0,-1 0 0 0 0,0 0 0 0 0,1 1 0 0 0,-1-1 0 0 0,1 0 0 0 0,0 0 0 0 0,-1 0 0 0 0,1 1 0 0 0,0-1 0 0 0,-1 0 0 0 0,1 1 0 0 0,0-1 0 0 0,0 1 0 0 0,-1-1 0 0 0,1 1-1 0 0,0-1 1 0 0,0 1 0 0 0,0-1 0 0 0,0 1 0 0 0,0 0 0 0 0,0-1 0 0 0,0 1 0 0 0,0 0 0 0 0,0 0 0 0 0,0 0 0 0 0,0 0 0 0 0,-1 0 0 0 0,1 0 0 0 0,0 0 0 0 0,0 0 0 0 0,0 0 0 0 0,0 0 0 0 0,0 1 0 0 0,0-1 0 0 0,0 0 0 0 0,0 1 0 0 0,0-1 0 0 0,1 1 0 0 0,3 1-18 0 0,0-1 0 0 0,-1 1 0 0 0,1 0 0 0 0,-1 0-1 0 0,1 0 1 0 0,-1 1 0 0 0,6 4 0 0 0,-5-2-350 0 0,0-1 0 0 0,1-1 0 0 0,-1 1-1 0 0,0-1 1 0 0,1 0 0 0 0,0 0 0 0 0,0 0 0 0 0,0-1-1 0 0,0 0 1 0 0,0 0 0 0 0,0 0 0 0 0,10 0-1 0 0,-9-3-5344 0 0,4-6 4403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42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52 5353 0 0,'2'-4'7176'0'0,"8"-5"-6494"0"0,-7 5-317 0 0,-2 3-26 0 0,-2-1-331 0 0,0-4 190 0 0,2 2 383 0 0,3 2-180 0 0,11-1-79 0 0,70-12 88 0 0,-77 14-1446 0 0,0 1-1 0 0,-1-1 1 0 0,2 2-1 0 0,-1-1 1 0 0,0 1-1 0 0,-1 0 0 0 0,11 2 1 0 0,-12 1 599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22.14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30 15 1172 0 0,'1'-1'509'0'0,"0"0"-1"0"0,1 0 0 0 0,-1 0 1 0 0,1 0-1 0 0,0 0 1 0 0,-1 1-1 0 0,1-1 1 0 0,0 0-1 0 0,-1 1 1 0 0,1-1-1 0 0,0 1 0 0 0,3 0 1 0 0,13-5 2449 0 0,-18 5-2487 0 0,15 2 1175 0 0,-12 0-1529 0 0,-1 0-1 0 0,1-1 0 0 0,-1 1 1 0 0,0 1-1 0 0,1-1 0 0 0,-1 0 1 0 0,0 0-1 0 0,-1 1 1 0 0,1-1-1 0 0,0 1 0 0 0,-1 0 1 0 0,1-1-1 0 0,-1 1 1 0 0,0 0-1 0 0,0 0 0 0 0,0 0 1 0 0,0 0-1 0 0,0 0 1 0 0,-1 0-1 0 0,0 0 0 0 0,1 0 1 0 0,-1 0-1 0 0,0 0 0 0 0,0 0 1 0 0,-1 0-1 0 0,1 1 1 0 0,-1-1-1 0 0,1 0 0 0 0,-1 0 1 0 0,0 0-1 0 0,0-1 1 0 0,0 1-1 0 0,-1 0 0 0 0,1 0 1 0 0,-2 2-1 0 0,-1 1-174 0 0,1 0 0 0 0,-1 0 1 0 0,0-1-1 0 0,0 1 0 0 0,-1-1 0 0 0,1 0 0 0 0,-1 0 0 0 0,0-1 0 0 0,0 1 1 0 0,-1-1-1 0 0,0 0 0 0 0,1-1 0 0 0,-1 1 0 0 0,0-1 0 0 0,-10 3 0 0 0,15-5-546 0 0,0-1-550 0 0,0 0 882 0 0,0 0 0 0 0,1 0 0 0 0,-1 0 0 0 0,0 0 0 0 0,1 0 0 0 0,-1 0 0 0 0,0 0 0 0 0,1 0 0 0 0,-1 0 0 0 0,0 0 0 0 0,1 0 0 0 0,-1-1 0 0 0,0 1 0 0 0,1 0 0 0 0,-1 0 0 0 0,1-1 0 0 0,-1 1 0 0 0,1 0 0 0 0,-1-1 0 0 0,1 1 0 0 0,-1-1 0 0 0,1 1 0 0 0,-1-1 0 0 0,1 1 0 0 0,-1-1 0 0 0,1 1 0 0 0,0-1 0 0 0,-1 1 0 0 0,1-1 0 0 0,0 0 0 0 0,-1 1 0 0 0,1-1 0 0 0,0 1 0 0 0,0-1 0 0 0,0 0 0 0 0,-1 1 0 0 0,1-1 0 0 0,0 0 0 0 0,0-1 0 0 0,1 0-939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22.54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98 4 2700 0 0,'3'-4'8304'0'0,"-13"4"-5191"0"0,-16 5-1353 0 0,21-3-1543 0 0,1 1 0 0 0,-1 0-1 0 0,1 0 1 0 0,0 0 0 0 0,0 1-1 0 0,0 0 1 0 0,0-1 0 0 0,1 1-1 0 0,0 1 1 0 0,0-1 0 0 0,0 0-1 0 0,0 1 1 0 0,0-1 0 0 0,1 1-1 0 0,0 0 1 0 0,0 0 0 0 0,1 0-1 0 0,-1 0 1 0 0,1 0 0 0 0,0 0-1 0 0,0 0 1 0 0,0 1 0 0 0,1 6-1 0 0,0-11-210 0 0,1 0-1 0 0,-1 1 0 0 0,1-1 1 0 0,-1 0-1 0 0,1 0 0 0 0,0 0 1 0 0,-1 1-1 0 0,1-1 0 0 0,0 0 0 0 0,0 0 1 0 0,0 0-1 0 0,0 0 0 0 0,0 0 1 0 0,0-1-1 0 0,0 1 0 0 0,0 0 1 0 0,0 0-1 0 0,0-1 0 0 0,0 1 1 0 0,0 0-1 0 0,1-1 0 0 0,-1 0 1 0 0,0 1-1 0 0,0-1 0 0 0,1 1 1 0 0,-1-1-1 0 0,0 0 0 0 0,3 0 1 0 0,37 4-776 0 0,-39-4 695 0 0,2 0-355 0 0,1 0 0 0 0,0 0 0 0 0,0-1 0 0 0,0 0 0 0 0,0 0 0 0 0,0 0 0 0 0,6-3 0 0 0,-6 2-728 0 0,0 0 1 0 0,-1-1 0 0 0,1 1 0 0 0,-1-1 0 0 0,0 0 0 0 0,0 0 0 0 0,0-1-1 0 0,0 1 1 0 0,-1-1 0 0 0,1 0 0 0 0,2-5 0 0 0,-1 4-136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3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28 2840 0 0,'0'0'8097'0'0,"2"-2"-7863"0"0,3-1-95 0 0,-1 0 0 0 0,1 0 0 0 0,0 0-1 0 0,0 1 1 0 0,0 0 0 0 0,0 0 0 0 0,0 0 0 0 0,1 0 0 0 0,-1 1-1 0 0,0 0 1 0 0,1 0 0 0 0,-1 1 0 0 0,1-1 0 0 0,-1 1 0 0 0,7 1 0 0 0,-11-1-111 0 0,0 0 0 0 0,1 1 0 0 0,-1-1 0 0 0,0 1 0 0 0,0 0 0 0 0,1-1 0 0 0,-1 1 0 0 0,0 0 0 0 0,0 0 0 0 0,0 0 0 0 0,0 0 0 0 0,0 0 0 0 0,0 0 0 0 0,0 0 0 0 0,0 0 0 0 0,-1 0 0 0 0,1 0 0 0 0,0 0 0 0 0,-1 0 0 0 0,1 1 0 0 0,-1-1 0 0 0,1 0 0 0 0,-1 0 0 0 0,1 3 0 0 0,0-1 22 0 0,0 0 0 0 0,0 0 0 0 0,-1 0 0 0 0,1 0-1 0 0,-1 0 1 0 0,1 0 0 0 0,-1 0 0 0 0,0 1 0 0 0,-1-1 0 0 0,0 5-1 0 0,-2 0 18 0 0,0 0-1 0 0,-1-1 0 0 0,0 1 0 0 0,0-1 0 0 0,-1 0 1 0 0,0-1-1 0 0,0 1 0 0 0,-1-1 0 0 0,1 0 0 0 0,-1 0 1 0 0,-1 0-1 0 0,1-1 0 0 0,-1 0 0 0 0,0-1 1 0 0,-14 8-1 0 0,31-11-123 0 0,0 1 1 0 0,0 1-1 0 0,0-1 0 0 0,-1 2 1 0 0,1-1-1 0 0,-1 1 0 0 0,0 1 1 0 0,0 0-1 0 0,-1 0 1 0 0,16 12-1 0 0,-23-15 71 0 0,1 0 1 0 0,0 1-1 0 0,-1-1 1 0 0,1 0-1 0 0,-1 1 1 0 0,0 0-1 0 0,0-1 1 0 0,0 1-1 0 0,0 0 1 0 0,0-1-1 0 0,0 1 0 0 0,-1 0 1 0 0,0 0-1 0 0,1 0 1 0 0,-1-1-1 0 0,0 1 1 0 0,0 0-1 0 0,-1 0 1 0 0,1 0-1 0 0,0-1 0 0 0,-2 6 1 0 0,0-5 20 0 0,0 0-1 0 0,1 0 1 0 0,-1 0-1 0 0,0 0 1 0 0,0 0 0 0 0,-1 0-1 0 0,1-1 1 0 0,0 1-1 0 0,-1-1 1 0 0,0 0 0 0 0,1 0-1 0 0,-1 0 1 0 0,0 0-1 0 0,0 0 1 0 0,0-1 0 0 0,0 1-1 0 0,-7 1 1 0 0,4-1 108 0 0,0-1 0 0 0,0 0-1 0 0,0-1 1 0 0,0 0 0 0 0,0 0 0 0 0,0 0 0 0 0,0 0 0 0 0,0-1 0 0 0,1 0 0 0 0,-1 0 0 0 0,-9-4-1 0 0,11 4-317 0 0,-1-1 0 0 0,1 0-1 0 0,0 0 1 0 0,0 0 0 0 0,1 0-1 0 0,-1-1 1 0 0,-5-3 0 0 0,8 4-370 0 0,-1 1 0 0 0,1 0 0 0 0,0-1 0 0 0,0 1 1 0 0,0-1-1 0 0,-1 1 0 0 0,2-1 0 0 0,-1 0 0 0 0,0 1 1 0 0,0-1-1 0 0,0 0 0 0 0,1 0 0 0 0,-1 0 0 0 0,1 1 0 0 0,-1-1 1 0 0,1 0-1 0 0,0-3 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3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2092 0 0,'0'0'4562'0'0,"14"-2"-2446"0"0,-7 0-1613 0 0,0-1-1 0 0,0 2 1 0 0,0-1-1 0 0,0 1 0 0 0,0 0 1 0 0,0 0-1 0 0,14 1 1 0 0,-12 1-309 0 0,0-2 0 0 0,1 0 0 0 0,-1 0 0 0 0,11-2 0 0 0,10 0-105 0 0,-19 3-904 0 0,-10 0 349 0 0,8-4-2835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3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2040 0 0,'1'0'304'0'0,"-1"1"-1"0"0,0 0 1 0 0,1 0-1 0 0,-1-1 1 0 0,1 1-1 0 0,-1 0 1 0 0,1-1-1 0 0,-1 1 1 0 0,1-1-1 0 0,-1 1 1 0 0,1-1-1 0 0,0 1 1 0 0,-1-1 0 0 0,1 1-1 0 0,0-1 1 0 0,0 0-1 0 0,-1 1 1 0 0,1-1-1 0 0,0 0 1 0 0,0 1-1 0 0,-1-1 1 0 0,1 0-1 0 0,0 0 1 0 0,0 0-1 0 0,0 0 1 0 0,-1 0-1 0 0,1 0 1 0 0,0 0-1 0 0,1 0 1 0 0,33 0 1318 0 0,-25-1-986 0 0,31-6 81 0 0,-20 2-3109 0 0,-1 3-5863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3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2176 0 0,'0'0'2202'0'0,"14"2"583"0"0,-12 0-2676 0 0,0 0 0 0 0,0 1 1 0 0,0 0-1 0 0,0-1 0 0 0,-1 1 1 0 0,1 0-1 0 0,-1 0 1 0 0,0-1-1 0 0,0 1 0 0 0,1 0 1 0 0,-2 1-1 0 0,1-1 0 0 0,0 0 1 0 0,-1 0-1 0 0,1 0 0 0 0,-1 0 1 0 0,0 5-1 0 0,-2 74 1249 0 0,1-46-687 0 0,1 33-84 0 0,0-68-840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3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1900 0 0,'0'2'256'0'0,"1"-1"0"0"0,-1 1 1 0 0,1-1-1 0 0,-1 1 0 0 0,1-1 0 0 0,-1 0 0 0 0,0 1 0 0 0,0-1 0 0 0,0 1 0 0 0,0 0 1 0 0,0-1-1 0 0,0 1 0 0 0,0-1 0 0 0,0 1 0 0 0,-1-1 0 0 0,1 0 0 0 0,-1 3 0 0 0,-9 25 663 0 0,-21 59 1368 0 0,19-52-1236 0 0,-26 55-1 0 0,37-91-1017 0 0,1 1 0 0 0,0 0 0 0 0,-1-1 0 0 0,1 1 0 0 0,0-1 0 0 0,-1 1 0 0 0,1 0 0 0 0,0-1 0 0 0,0 1 0 0 0,0 0 0 0 0,0-1 0 0 0,0 1 0 0 0,-1 0 0 0 0,1-1 0 0 0,1 1 0 0 0,-1 0 0 0 0,0-1 0 0 0,0 1 0 0 0,0 0 0 0 0,0-1 0 0 0,0 1 0 0 0,0 0 0 0 0,1-1 0 0 0,-1 1-1 0 0,0 0 1 0 0,1-1 0 0 0,-1 1 0 0 0,0-1 0 0 0,1 1 0 0 0,0 0 0 0 0,23 8 441 0 0,45-9-350 0 0,-52 0-94 0 0,64 0-1981 0 0,-80 0 1449 0 0,5-1-5149 0 0,-6 1 5605 0 0,0 0 0 0 0,0 0 0 0 0,0 0 0 0 0,0 0 0 0 0,0 0 0 0 0,0 0 1 0 0,0 0-1 0 0,0 0 0 0 0,1 0 0 0 0,-1 0 0 0 0,0 0 0 0 0,0 0 1 0 0,0 0-1 0 0,0 0 0 0 0,0 0 0 0 0,0 0 0 0 0,0 0 0 0 0,0 0 0 0 0,0 0 1 0 0,1-1-1 0 0,-1 1 0 0 0,0 0 0 0 0,0 0 0 0 0,0 0 0 0 0,0 0 1 0 0,0 0-1 0 0,0 0 0 0 0,0 0 0 0 0,0 0 0 0 0,0 0 0 0 0,0 0 1 0 0,0 0-1 0 0,0 0 0 0 0,0-1 0 0 0,0 1 0 0 0,0 0 0 0 0,0 0 0 0 0,0 0 1 0 0,0 0-1 0 0,0 0 0 0 0,0 0 0 0 0,0 0 0 0 0,0 0 0 0 0,0-1 1 0 0,0 1-1 0 0,0 0 0 0 0,0 0 0 0 0,0 0 0 0 0,0 0 0 0 0,0 0 0 0 0,0 0 1 0 0,0 0-1 0 0,0 0 0 0 0,0 0 0 0 0,0-1 0 0 0,0 1 0 0 0,0 0 1 0 0,-2-1-1299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3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 1184 0 0,'3'-6'6600'0'0,"-7"24"-3913"0"0,2 14-1830 0 0,-2-1-1 0 0,-1 0 1 0 0,-11 36-1 0 0,8-25-132 0 0,11-29-4525 0 0,11-23-3467 0 0,-6 5 5904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34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2028 0 0,'14'0'8145'0'0,"16"0"-6330"0"0,-10 0-1315 0 0,-13 1-345 0 0,-1-1-1 0 0,1 0 1 0 0,0 0-1 0 0,0-1 1 0 0,0 1-1 0 0,-1-1 1 0 0,1-1-1 0 0,-1 0 1 0 0,9-2-1 0 0,6 0 77 0 0,1 0-2552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3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1496 0 0,'-7'16'9453'0'0,"-6"41"-8473"0"0,9-39 34 0 0,-18 78 964 0 0,22-93-1093 0 0,-2 10-3623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22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10 3849 0 0,'-5'-9'10130'0'0,"4"9"-9823"0"0,-12 4 1613 0 0,10-3-1973 0 0,0 1 1 0 0,0 0 0 0 0,1 1 0 0 0,0-1-1 0 0,-1 0 1 0 0,1 1 0 0 0,-1 0 0 0 0,0 2-1 0 0,-30 51 595 0 0,24-45-469 0 0,2 1 0 0 0,-1 1-1 0 0,1 0 1 0 0,1-1-1 0 0,0 2 1 0 0,2 0-1 0 0,-1-1 1 0 0,-5 27-1 0 0,8-18 20 0 0,1-14-72 0 0,-1 0 0 0 0,2 0 1 0 0,-1 1-1 0 0,1-1 0 0 0,2 15 1 0 0,-1 4 41 0 0,-1-26-55 0 0,-1 1-1 0 0,1 0 1 0 0,0 0-1 0 0,0 0 1 0 0,0 0-1 0 0,0 0 0 0 0,1 0 1 0 0,-1 0-1 0 0,0 0 1 0 0,1-1-1 0 0,0 1 1 0 0,-1 0-1 0 0,0 0 1 0 0,1 0-1 0 0,0 0 1 0 0,0-1-1 0 0,0 1 1 0 0,0-1-1 0 0,3 4 1 0 0,2 2 12 0 0,-3-3 10 0 0,-1-1-1 0 0,2 1 1 0 0,-1-1-1 0 0,0 0 1 0 0,1 0-1 0 0,0 0 0 0 0,-1-1 1 0 0,1 1-1 0 0,6 2 1 0 0,-5-3-17 0 0,1 1-1 0 0,-1-1 1 0 0,1 0 0 0 0,0-1 0 0 0,-1-1 0 0 0,1 1-1 0 0,0 0 1 0 0,0-1 0 0 0,0 1 0 0 0,0-2 0 0 0,0 1-1 0 0,-1-1 1 0 0,2 0 0 0 0,-2 1 0 0 0,1-2 0 0 0,-1 0-1 0 0,1 0 1 0 0,0 0 0 0 0,-2 0 0 0 0,2 0 0 0 0,-1-2-1 0 0,0 1 1 0 0,0 0 0 0 0,0 0 0 0 0,-1-1 0 0 0,5-5 0 0 0,3 0-8 0 0,-9 7 33 0 0,-1 1 0 0 0,0-1 0 0 0,0 0 0 0 0,1 0 0 0 0,-1-1 0 0 0,0 2 0 0 0,3-7 0 0 0,-5 7-26 0 0,0 1 1 0 0,0 0-1 0 0,1-1 0 0 0,-1 0 0 0 0,0 0 1 0 0,0 0-1 0 0,0 0 0 0 0,0 0 1 0 0,0 0-1 0 0,0 1 0 0 0,-1-1 0 0 0,1 0 1 0 0,0 1-1 0 0,0-1 0 0 0,-1 0 0 0 0,1 0 1 0 0,0 1-1 0 0,-1-1 0 0 0,1 0 0 0 0,-1 0 1 0 0,1 1-1 0 0,-1-1 0 0 0,1 0 0 0 0,0 1 1 0 0,0-1-1 0 0,-1 0 0 0 0,0 1 0 0 0,1 0 1 0 0,-1 0-1 0 0,0-1 0 0 0,0 1 1 0 0,0-1-1 0 0,1 1 0 0 0,-3-1 0 0 0,-3-2 20 0 0,0 0 0 0 0,-1 1 0 0 0,0 0-1 0 0,1 0 1 0 0,-2 1 0 0 0,1 0 0 0 0,1 0-1 0 0,-1 0 1 0 0,-13 1 0 0 0,3 0-27 0 0,11 0-36 0 0,0 0 0 0 0,-1 1-1 0 0,1 0 1 0 0,-1 0 0 0 0,1 1 0 0 0,0 0-1 0 0,-1 0 1 0 0,2 0 0 0 0,-1 1-1 0 0,0 0 1 0 0,0-1 0 0 0,-6 7-1 0 0,11-8-307 0 0,-1 0-399 0 0,2 0 535 0 0,-1 0-1 0 0,0 0 0 0 0,1 0 0 0 0,0 0 1 0 0,0 0-1 0 0,-1 0 0 0 0,1 0 0 0 0,-1 0 0 0 0,1 0 1 0 0,0 0-1 0 0,0 0 0 0 0,0 1 0 0 0,-1-1 1 0 0,1 0-1 0 0,0 0 0 0 0,1 0 0 0 0,-1 0 1 0 0,0 0-1 0 0,0 0 0 0 0,0 1 0 0 0,1 0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42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9210 0 0,'2'0'329'0'0,"0"-1"1"0"0,-1 1-1 0 0,2-1 1 0 0,-1 1-1 0 0,0 0 1 0 0,1 0-1 0 0,-2 0 1 0 0,1 0-1 0 0,1 0 1 0 0,-1 0-1 0 0,0 1 1 0 0,-1-1-1 0 0,2 1 0 0 0,2 1 1 0 0,-2-1-228 0 0,1 0-1 0 0,-1 0 1 0 0,2-1 0 0 0,-1 1-1 0 0,7-1 1 0 0,48-11-20 0 0,-34 9-3501 0 0,-14 1 2140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3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1544 0 0,'0'0'3841'0'0,"1"0"-3747"0"0,0 1 0 0 0,0-1 0 0 0,0 1 0 0 0,0-1-1 0 0,0 1 1 0 0,0-1 0 0 0,0 1 0 0 0,0-1 0 0 0,-1 1 0 0 0,1 0 0 0 0,0 0-1 0 0,0-1 1 0 0,-1 1 0 0 0,1 0 0 0 0,-1 0 0 0 0,2 1 0 0 0,-5 28 974 0 0,-2 0 1 0 0,-1-1-1 0 0,-10 31 1 0 0,15-59-1017 0 0,1 0-1 0 0,-1 1 1 0 0,0-1 0 0 0,1 0-1 0 0,-1 1 1 0 0,1-1-1 0 0,-1 0 1 0 0,1 1 0 0 0,0-1-1 0 0,-1 1 1 0 0,1-1 0 0 0,0 0-1 0 0,0 1 1 0 0,0-1-1 0 0,0 1 1 0 0,0-1 0 0 0,1 1-1 0 0,-1-1 1 0 0,0 0 0 0 0,1 1-1 0 0,-1-1 1 0 0,1 0 0 0 0,0 2-1 0 0,2-2-30 0 0,0 0-1 0 0,0 0 0 0 0,0 0 1 0 0,0 0-1 0 0,0-1 1 0 0,0 1-1 0 0,0-1 0 0 0,0 0 1 0 0,0 0-1 0 0,6-1 0 0 0,12 0 0 0 0,0-1 0 0 0,40-10-1 0 0,-37 6-49 0 0,47-4 0 0 0,-69 10-97 0 0,20-1-836 0 0,-22 1 749 0 0,1 0 0 0 0,-1 0 1 0 0,0 0-1 0 0,1 0 1 0 0,-1 0-1 0 0,1 0 0 0 0,-1 0 1 0 0,0 0-1 0 0,1 0 0 0 0,-1 0 1 0 0,0 0-1 0 0,1 0 1 0 0,-1 0-1 0 0,1 0 0 0 0,-1 0 1 0 0,0 0-1 0 0,1-1 1 0 0,-1 1-1 0 0,0 0 0 0 0,1 0 1 0 0,-1 0-1 0 0,0-1 0 0 0,1 1 1 0 0,-1 0-1 0 0,0 0 1 0 0,1-1-1 0 0,-1 1 0 0 0,0 0 1 0 0,0-1-1 0 0,1 1 1 0 0,-1 0-1 0 0,0-1 0 0 0,0 1 1 0 0,0 0-1 0 0,0-1 0 0 0,1 1 1 0 0,-1 0-1 0 0,0-1 1 0 0,0-1-1083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3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 1336 0 0,'0'-1'112'0'0,"0"1"1"0"0,0 0-1 0 0,-1 0 1 0 0,1 0-1 0 0,0 0 0 0 0,0 0 1 0 0,0 0-1 0 0,0 0 1 0 0,0 0-1 0 0,-1 0 0 0 0,1 0 1 0 0,0 0-1 0 0,0 0 0 0 0,0 0 1 0 0,0-1-1 0 0,-1 1 1 0 0,1 0-1 0 0,0 0 0 0 0,0 0 1 0 0,0 0-1 0 0,0 1 0 0 0,0-1 1 0 0,-1 0-1 0 0,1 0 1 0 0,0 0-1 0 0,0 0 0 0 0,0 0 1 0 0,0 0-1 0 0,-1 0 0 0 0,1 0 1 0 0,0 0-1 0 0,0 0 1 0 0,0 0-1 0 0,0 1 225 0 0,-1-1-225 0 0,1 0 1 0 0,0 0-1 0 0,0 0 1 0 0,0 0-1 0 0,0 0 0 0 0,0 1 1 0 0,0-1-1 0 0,0 0 0 0 0,0 0 1 0 0,0 0-1 0 0,0 0 1 0 0,0 1-1 0 0,0-1 0 0 0,0 0 1 0 0,0 0-1 0 0,0 0 0 0 0,0 0 1 0 0,0 0-1 0 0,0 1 1 0 0,0-1-1 0 0,0 0 0 0 0,-6 21 1996 0 0,-1 24-1035 0 0,-9 36 1069 0 0,5-36-1358 0 0,9-35-343 0 0,-1 7-2259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3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1336 0 0,'3'-3'713'0'0,"-1"1"0"0"0,0-1 0 0 0,1 1-1 0 0,-1 0 1 0 0,1 0 0 0 0,0 0 0 0 0,-1 0 0 0 0,7-3-1 0 0,46-14 2928 0 0,-44 16-2390 0 0,-10 3-999 0 0,2 1-123 0 0,-1 0 0 0 0,1 1 1 0 0,-1-1-1 0 0,1 1 0 0 0,-1 0 0 0 0,0 0 1 0 0,1 0-1 0 0,-1 0 0 0 0,0 0 0 0 0,0 0 1 0 0,0 0-1 0 0,-1 1 0 0 0,1-1 0 0 0,0 1 1 0 0,-1-1-1 0 0,0 1 0 0 0,1 0 0 0 0,-1-1 1 0 0,0 1-1 0 0,-1 0 0 0 0,1 0 0 0 0,0 0 1 0 0,-1 0-1 0 0,1 4 0 0 0,-2-3-41 0 0,1 1-1 0 0,-1 0 1 0 0,0-1-1 0 0,0 0 1 0 0,0 1-1 0 0,-1-1 1 0 0,1 0 0 0 0,-1 0-1 0 0,0 1 1 0 0,-1-1-1 0 0,1-1 1 0 0,-1 1-1 0 0,1 0 1 0 0,-1-1-1 0 0,0 1 1 0 0,-5 3 0 0 0,4-3-242 0 0,0 1 1 0 0,-1-1 0 0 0,1 0 0 0 0,-1 0 0 0 0,0-1 0 0 0,0 1-1 0 0,-1-1 1 0 0,1 0 0 0 0,-1-1 0 0 0,1 1 0 0 0,-7 1-1 0 0,-3-19-12914 0 0,16 13 11799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8:59:3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22 976 0 0,'1'0'221'0'0,"-1"0"-1"0"0,1-1 0 0 0,-1 1 1 0 0,1 0-1 0 0,-1-1 1 0 0,0 1-1 0 0,1 0 1 0 0,-1-1-1 0 0,0 1 1 0 0,1 0-1 0 0,-1-1 1 0 0,0 1-1 0 0,1-1 1 0 0,-1 1-1 0 0,0-1 0 0 0,0 1 1 0 0,1 0-1 0 0,-1-1 1 0 0,0 1-1 0 0,0-1 1 0 0,0 1-1 0 0,0-1 1 0 0,0 1-1 0 0,0-1 1 0 0,0 0-1 0 0,0 1 1 0 0,0-1-1 0 0,0 1 0 0 0,0-1 1 0 0,0 1-1 0 0,0-1 1 0 0,0 1-1 0 0,0-1 1 0 0,0 1-1 0 0,-1-1 1 0 0,1 1-1 0 0,0 0 1 0 0,0-1-1 0 0,-1 1 0 0 0,1-1 1 0 0,-1 0-83 0 0,0 1 0 0 0,0-1 1 0 0,0 1-1 0 0,1 0 0 0 0,-1-1 0 0 0,0 1 0 0 0,0 0 1 0 0,0 0-1 0 0,0-1 0 0 0,0 1 0 0 0,0 0 0 0 0,0 0 1 0 0,0 0-1 0 0,1 0 0 0 0,-1 0 0 0 0,0 0 0 0 0,0 1 1 0 0,0-1-1 0 0,0 0 0 0 0,0 0 0 0 0,0 1 0 0 0,0-1 1 0 0,1 0-1 0 0,-2 2 0 0 0,-4 0 37 0 0,1 1 0 0 0,0 0 0 0 0,1 0 0 0 0,-1 0 0 0 0,1 1 0 0 0,-1-1 0 0 0,1 1 0 0 0,0 0 0 0 0,0 1-1 0 0,1-1 1 0 0,-1 1 0 0 0,1-1 0 0 0,0 1 0 0 0,0 0 0 0 0,1 0 0 0 0,-1 1 0 0 0,1-1 0 0 0,0 0 0 0 0,1 1 0 0 0,-1-1 0 0 0,0 11 0 0 0,2-14-142 0 0,1 1-1 0 0,0-1 1 0 0,0 0-1 0 0,0 1 1 0 0,0-1-1 0 0,0 0 1 0 0,0 0 0 0 0,1 0-1 0 0,-1 0 1 0 0,1 0-1 0 0,0 0 1 0 0,-1 0-1 0 0,1 0 1 0 0,0-1 0 0 0,0 1-1 0 0,0 0 1 0 0,0-1-1 0 0,0 0 1 0 0,1 0 0 0 0,-1 1-1 0 0,0-1 1 0 0,0-1-1 0 0,1 1 1 0 0,-1 0-1 0 0,1 0 1 0 0,4 0 0 0 0,0 1-384 0 0,0-1 0 0 0,0 1 1 0 0,1-1-1 0 0,-1-1 0 0 0,1 1 1 0 0,-1-1-1 0 0,1 0 0 0 0,11-3 1 0 0,0-3-621 0 0,-15 5-76 0 0,0-1-1 0 0,0 1 1 0 0,0-1-1 0 0,0 0 1 0 0,0 0 0 0 0,-1-1-1 0 0,1 1 1 0 0,0-1-1 0 0,-1 0 1 0 0,4-4-1 0 0,-3-1-442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12.57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1552 0 0,'0'0'8578'0'0,"12"15"-7591"0"0,57-15 492 0 0,-23 0-6829 0 0,-37-7 3394 0 0,-6 2-1010 0 0,-1 4 1626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12.94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38 0 1088 0 0,'-8'19'5538'0'0,"4"22"-4114"0"0,3-20-765 0 0,-10 34 586 0 0,7-40-1108 0 0,0 0 0 0 0,2 0 1 0 0,-2 20-1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13.30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14 1 1544 0 0,'6'22'4055'0'0,"-8"21"-2154"0"0,0-20-912 0 0,-4 35 794 0 0,0-26-2335 0 0,5-10-3308 0 0,-2-17 1398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13.73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36 0 1216 0 0,'-4'46'6003'0'0,"2"-32"-5398"0"0,-1 1-1 0 0,0-1 1 0 0,-1 0-1 0 0,0 0 1 0 0,-11 20-1 0 0,15-33-352 0 0,1 1-187 0 0,0 0 0 0 0,0 0 0 0 0,1 0-1 0 0,-1-1 1 0 0,0 1 0 0 0,1 0 0 0 0,0-1-1 0 0,-1 1 1 0 0,1-1 0 0 0,0 0 0 0 0,0 1-1 0 0,-1-1 1 0 0,1 0 0 0 0,0 0 0 0 0,0 0-1 0 0,1 0 1 0 0,-1-1 0 0 0,0 1 0 0 0,0-1 0 0 0,0 1-1 0 0,0-1 1 0 0,0 1 0 0 0,1-1 0 0 0,3 0-1 0 0,72 0-1157 0 0,-53-1-1027 0 0,-10-9-1571 0 0,-10 7-602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14.12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55 0 1060 0 0,'-2'17'6031'0'0,"-8"14"-4374"0"0,3-9-601 0 0,-4 27 377 0 0,8-32-1447 0 0,-1-1 0 0 0,0 0 0 0 0,-9 22 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14.98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3 1060 0 0,'0'0'5649'0'0,"28"7"-2114"0"0,45-5-659 0 0,-22 0-2793 0 0,-5-8-4975 0 0,-41 0 477 0 0,-3 4 2887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43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0 8442 0 0,'0'0'7073'0'0,"-7"0"-6270"0"0,4 1-772 0 0,1-1-1 0 0,-1 1 0 0 0,0 0 1 0 0,1 0-1 0 0,-1 0 1 0 0,0-1-1 0 0,0 1 0 0 0,1 1 1 0 0,0 0-1 0 0,-1-1 1 0 0,0 1-1 0 0,2 0 0 0 0,-2-1 1 0 0,1 1-1 0 0,0 0 1 0 0,0 1-1 0 0,1-1 0 0 0,-1 0 1 0 0,-2 3-1 0 0,-7 9 22 0 0,0 1 0 0 0,1 0-1 0 0,1 1 1 0 0,1 0 0 0 0,0 0-1 0 0,1 1 1 0 0,-6 20 0 0 0,10-26-24 0 0,1 0 0 0 0,0 0 0 0 0,1-1 1 0 0,0 1-1 0 0,0 0 0 0 0,1 1 0 0 0,2 12 0 0 0,-1-19-12 0 0,1 1-1 0 0,-2 0 1 0 0,2-1-1 0 0,0 1 1 0 0,1-2-1 0 0,-1 2 1 0 0,0-1-1 0 0,1 0 1 0 0,1 0-1 0 0,-2 0 1 0 0,2-1-1 0 0,0 1 1 0 0,-1-2-1 0 0,2 2 1 0 0,7 5-1 0 0,-6-6-9 0 0,1 0-1 0 0,0 0 1 0 0,0-2-1 0 0,0 2 1 0 0,1-2-1 0 0,0 1 1 0 0,-1-2-1 0 0,1 1 1 0 0,0-1-1 0 0,-1 0 1 0 0,2 0-1 0 0,-1-1 1 0 0,10-1-1 0 0,-14 1-3 0 0,-1-1 0 0 0,0 0 0 0 0,1 0 0 0 0,-1 0-1 0 0,1 0 1 0 0,-2-1 0 0 0,2 0 0 0 0,-1 0-1 0 0,5-3 1 0 0,4-3 27 0 0,-11 8-23 0 0,0-1-1 0 0,0 0 0 0 0,0 0 1 0 0,0 0-1 0 0,0 0 0 0 0,-1 0 1 0 0,1 0-1 0 0,0-1 1 0 0,0 1-1 0 0,0 1 0 0 0,-1-2 1 0 0,1 1-1 0 0,-1 0 1 0 0,1-1-1 0 0,-1 1 0 0 0,1-1 1 0 0,-1 2-1 0 0,0-2 0 0 0,0 1 1 0 0,0-1-1 0 0,0 1 1 0 0,0-1-1 0 0,0 1 0 0 0,0 0 1 0 0,0 0-1 0 0,0-1 0 0 0,-1 1 1 0 0,0-3-1 0 0,1 3 43 0 0,-2-3 83 0 0,-1 0-134 0 0,0 1 0 0 0,0-1 1 0 0,0 0-1 0 0,-1 2 0 0 0,1-1 0 0 0,0-1 1 0 0,-1 1-1 0 0,0 2 0 0 0,0-2 0 0 0,0 1 1 0 0,0-1-1 0 0,0 2 0 0 0,-1-1 0 0 0,1 1 1 0 0,0-1-1 0 0,-1 1 0 0 0,1 0 0 0 0,-1 0 1 0 0,-8 1-1 0 0,5-1-455 0 0,-1 1 1 0 0,1 0 0 0 0,0 0-1 0 0,-1 0 1 0 0,1 2-1 0 0,0-1 1 0 0,-1 1 0 0 0,1 0-1 0 0,1 1 1 0 0,-15 6-1 0 0,17-6-1742 0 0,2 1 905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15.34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21 1 1768 0 0,'-1'1'289'0'0,"0"0"-1"0"0,0 0 0 0 0,0 0 1 0 0,1 0-1 0 0,-1 0 1 0 0,0 0-1 0 0,0 1 0 0 0,0-1 1 0 0,1 0-1 0 0,-1 0 1 0 0,1 1-1 0 0,-1-1 0 0 0,1 0 1 0 0,0 1-1 0 0,-1-1 1 0 0,1 0-1 0 0,0 4 1 0 0,-2 29 461 0 0,2-20 32 0 0,-3 26 118 0 0,-1 11 510 0 0,3-18-5919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15.72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 0 2464 0 0,'1'104'6173'0'0,"-1"-52"-5960"0"0,0 0-3849 0 0,-2-46 1114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16.07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44 0 1900 0 0,'1'4'411'0'0,"-1"0"-1"0"0,1-1 1 0 0,-1 1-1 0 0,0 0 1 0 0,0 0-1 0 0,-1-1 1 0 0,1 1-1 0 0,-1 0 0 0 0,1-1 1 0 0,-1 1-1 0 0,-1 0 1 0 0,-1 3-1 0 0,-2 13 449 0 0,0 3 436 0 0,-16 41-1 0 0,15-47-448 0 0,6-16-554 0 0,0 0-244 0 0,0 0-1 0 0,0 0 0 0 0,1 0 0 0 0,-1 0 0 0 0,1 0 0 0 0,-1 0 0 0 0,1 0 0 0 0,-1 0 1 0 0,1 0-1 0 0,0 0 0 0 0,-1 0 0 0 0,1 0 0 0 0,0 0 0 0 0,0-1 0 0 0,0 1 0 0 0,-1 0 1 0 0,1-1-1 0 0,0 1 0 0 0,0 0 0 0 0,0-1 0 0 0,2 1 0 0 0,22 2 134 0 0,0-1 1 0 0,38-3-1 0 0,-20 0-5995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16.40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54 0 2240 0 0,'-10'27'4436'0'0,"4"21"-2514"0"0,3-18-712 0 0,-13 56 1420 0 0,15-85-2516 0 0,1 1-265 0 0,0 0 0 0 0,0 0 0 0 0,0 0 0 0 0,0 0 0 0 0,-1 0 0 0 0,1 0 0 0 0,-1 0 0 0 0,1 0 1 0 0,-1 0-1 0 0,0 0 0 0 0,0-1 0 0 0,0 1 0 0 0,-1 2 0 0 0,-8 3-6836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1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1132 0 0,'2'-10'9515'0'0,"-1"11"-9447"0"0,0-1 0 0 0,0 1 0 0 0,0 0 0 0 0,-1-1 0 0 0,1 1 0 0 0,0 0 0 0 0,0 0 0 0 0,-1 0 0 0 0,1 0-1 0 0,0 0 1 0 0,-1 0 0 0 0,1 0 0 0 0,-1 0 0 0 0,1 0 0 0 0,-1 0 0 0 0,0 0 0 0 0,1 0 0 0 0,-1 0 0 0 0,0 0 0 0 0,0 0 0 0 0,0 0 0 0 0,1 1 0 0 0,-1-1 0 0 0,-1 0 0 0 0,1 1 0 0 0,5 49 649 0 0,-4-34-379 0 0,3 41 823 0 0,-3-19-1590 0 0,2-13-3086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1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1180 0 0,'2'-1'581'0'0,"-1"-1"-1"0"0,1 0 1 0 0,0 1 0 0 0,0 0-1 0 0,-1-1 1 0 0,1 1-1 0 0,0 0 1 0 0,0 0 0 0 0,0 0-1 0 0,4-1 1 0 0,41-6 1085 0 0,-15 3-537 0 0,9 0 528 0 0,-40 5-1498 0 0,10 2 270 0 0,-8 0-387 0 0,-1 0 0 0 0,0 0 0 0 0,0 0-1 0 0,0 1 1 0 0,0-1 0 0 0,-1 1 0 0 0,1-1-1 0 0,-1 1 1 0 0,1 0 0 0 0,-1-1 0 0 0,0 1 0 0 0,0 0-1 0 0,0 0 1 0 0,0 0 0 0 0,-1 0 0 0 0,1 5 0 0 0,0 58 442 0 0,-2-39-345 0 0,-13 55 362 0 0,14-37-1540 0 0,0-44 647 0 0,0 3-2180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2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1732 0 0,'6'-4'7702'0'0,"7"-1"-6667"0"0,1 1-1 0 0,0 1 1 0 0,25-2 0 0 0,0-1-125 0 0,17-5 91 0 0,0 2-5961 0 0,-4 1-2622 0 0,-42 6 5996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2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1792 0 0,'0'0'4121'0'0,"3"2"-3498"0"0,8 1-120 0 0,1 0 0 0 0,-1 0 0 0 0,1-1 0 0 0,-1-1 1 0 0,1 0-1 0 0,12-1 0 0 0,20 0-2934 0 0,-27 0-713 0 0,-15-1 1926 0 0,6-6 57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2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1908 0 0,'22'5'6369'0'0,"22"-12"-4731"0"0,-18 3-1153 0 0,19-2 366 0 0,-10 2-3044 0 0,-11 3-4151 0 0,-19 1 5126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2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 1180 0 0,'16'-3'7388'0'0,"-16"4"-7272"0"0,0 0-1 0 0,1 0 1 0 0,-1 0-1 0 0,0-1 0 0 0,0 1 1 0 0,0 0-1 0 0,1 0 1 0 0,-1 0-1 0 0,0 0 1 0 0,0 0-1 0 0,0 0 1 0 0,0-1-1 0 0,0 1 1 0 0,-1 0-1 0 0,1 0 1 0 0,0 0-1 0 0,0 0 1 0 0,-1 0-1 0 0,1-1 1 0 0,-1 3-1 0 0,-5 17 354 0 0,-2 12 279 0 0,-2 0 0 0 0,-17 36 0 0 0,26-67-723 0 0,0 0 0 0 0,0 0 0 0 0,1 1 0 0 0,-1-1 0 0 0,0 0 0 0 0,1 0 0 0 0,-1 0 0 0 0,1 1 0 0 0,-1-1 0 0 0,1 0 0 0 0,0 0 0 0 0,0 1 0 0 0,0-1 0 0 0,-1 0 0 0 0,1 1 0 0 0,0-1 0 0 0,1 0 0 0 0,-1 0 0 0 0,0 1 0 0 0,0-1 0 0 0,0 0 0 0 0,1 1 0 0 0,-1-1 0 0 0,1 0 0 0 0,-1 0 0 0 0,1 0 0 0 0,1 2 0 0 0,-1-2-20 0 0,1 0 0 0 0,-1 0 1 0 0,1 0-1 0 0,0-1 1 0 0,-1 1-1 0 0,1 0 0 0 0,0-1 1 0 0,0 0-1 0 0,-1 1 1 0 0,1-1-1 0 0,0 0 0 0 0,0 0 1 0 0,0 0-1 0 0,-1 0 0 0 0,1 0 1 0 0,0-1-1 0 0,3 0 1 0 0,36-4-447 0 0,1 2 0 0 0,52 3 0 0 0,-43 1-4511 0 0,-37-14-409 0 0,-12 12 4070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44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8042 0 0,'3'-1'482'0'0,"-1"0"0"0"0,1 1 1 0 0,1 0-1 0 0,-1-1 1 0 0,-1 1-1 0 0,1 0 0 0 0,1 1 1 0 0,-2-1-1 0 0,1 1 0 0 0,0-1 1 0 0,-1 1-1 0 0,6 2 0 0 0,15 0 321 0 0,2-2-301 0 0,-16 0-447 0 0,0-1-1 0 0,0 0 0 0 0,1 0 1 0 0,-1-1-1 0 0,0 0 1 0 0,0 0-1 0 0,17-7 1 0 0,-6 4 4 0 0,-19 4-57 0 0,2-1-1 0 0,-1 1 1 0 0,1 0-1 0 0,-1-1 1 0 0,0 0-1 0 0,0 0 1 0 0,1 0-1 0 0,-1 0 1 0 0,3-1-1 0 0,7-2-2113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2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1868 0 0,'-3'10'851'0'0,"0"1"0"0"0,0 0 0 0 0,1 0 0 0 0,0-1-1 0 0,1 2 1 0 0,-1 16 0 0 0,-1 10 322 0 0,3 4 321 0 0,0-26-4688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2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1484 0 0,'19'-10'5798'0'0,"11"1"-2140"0"0,-29 9-3372 0 0,9 2 613 0 0,-6 0-773 0 0,-1 1 0 0 0,1-1 0 0 0,-1 1 0 0 0,1 0-1 0 0,-1 0 1 0 0,0 0 0 0 0,0 0 0 0 0,0 1 0 0 0,-1-1 0 0 0,1 1 0 0 0,-1 0-1 0 0,4 7 1 0 0,-5-9-54 0 0,0 1-1 0 0,0-1 1 0 0,-1 1-1 0 0,1-1 1 0 0,-1 1-1 0 0,1 0 0 0 0,-1-1 1 0 0,0 1-1 0 0,0 0 1 0 0,0-1-1 0 0,0 1 1 0 0,0-1-1 0 0,-1 1 1 0 0,1 0-1 0 0,-1-1 1 0 0,0 1-1 0 0,0-1 0 0 0,1 1 1 0 0,-2-1-1 0 0,1 0 1 0 0,0 1-1 0 0,-3 3 1 0 0,0-1-35 0 0,2-2-125 0 0,0 1 1 0 0,-1-1 0 0 0,1 1 0 0 0,-1-1 0 0 0,0 0 0 0 0,0 0 0 0 0,0 0 0 0 0,0-1 0 0 0,0 1 0 0 0,-1-1 0 0 0,1 1-1 0 0,-1-1 1 0 0,0 0 0 0 0,1-1 0 0 0,-1 1 0 0 0,0-1 0 0 0,-4 2 0 0 0,-11-3-10899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2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12 1076 0 0,'0'0'186'0'0,"0"0"-1"0"0,0-1 1 0 0,0 1-1 0 0,0 0 1 0 0,0-1-1 0 0,0 1 1 0 0,0 0-1 0 0,0-1 1 0 0,1 1-1 0 0,-1 0 1 0 0,0-1-1 0 0,0 1 1 0 0,0 0 0 0 0,-1-1-1 0 0,1 1 1 0 0,0 0-1 0 0,0-1 1 0 0,0 1-1 0 0,0 0 1 0 0,0-1-1 0 0,0 1 1 0 0,0 0-1 0 0,-1 0 1 0 0,1-1-1 0 0,0 1 1 0 0,0 0-1 0 0,0 0 1 0 0,-1-1 0 0 0,1 1-1 0 0,0 0 1 0 0,0 0-1 0 0,-1-1 1 0 0,1 1-1 0 0,0 0 1 0 0,0 0-1 0 0,-1 0 1 0 0,1 0-1 0 0,0-1 1 0 0,-1 1-1 0 0,1 0 1 0 0,0 0-1 0 0,-1 0 1 0 0,1 0 0 0 0,0 0-1 0 0,-1 0 1 0 0,1 0-1 0 0,0 0 1 0 0,-1 0-1 0 0,1 0 1 0 0,0 0-1 0 0,-1 0 1 0 0,1 0-1 0 0,0 0 1 0 0,-1 0-1 0 0,-21 20 2186 0 0,14-11-2037 0 0,1 0-1 0 0,0 1 1 0 0,-10 19-1 0 0,16-28-246 0 0,1 1 0 0 0,-1 0-1 0 0,0 0 1 0 0,0 0-1 0 0,1 0 1 0 0,-1-1-1 0 0,1 1 1 0 0,0 0 0 0 0,0 0-1 0 0,-1 0 1 0 0,1 0-1 0 0,1 0 1 0 0,-1 0-1 0 0,0 0 1 0 0,0 0 0 0 0,1 0-1 0 0,-1 0 1 0 0,1 0-1 0 0,-1-1 1 0 0,1 1-1 0 0,0 0 1 0 0,0 0 0 0 0,0 0-1 0 0,1 2 1 0 0,1-2-61 0 0,-1 0-1 0 0,1 0 1 0 0,0 0 0 0 0,-1 0 0 0 0,1 0-1 0 0,0-1 1 0 0,0 1 0 0 0,0-1 0 0 0,0 0 0 0 0,0 0-1 0 0,1 0 1 0 0,-1 0 0 0 0,4 0 0 0 0,4 0-312 0 0,0 0 1 0 0,0 0-1 0 0,0-1 1 0 0,0-1 0 0 0,0 0-1 0 0,0 0 1 0 0,19-6-1 0 0,1-1-1315 0 0,-2-1-1657 0 0,-5-6-3708 0 0,-20 12 5684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27.07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10 24 1008 0 0,'-10'-3'10164'0'0,"11"2"-10103"0"0,1 0-1 0 0,-1 0 1 0 0,0 0 0 0 0,0 0 0 0 0,1 0 0 0 0,-1 0 0 0 0,1 0 0 0 0,-1 1 0 0 0,1-1-1 0 0,-1 0 1 0 0,1 1 0 0 0,-1-1 0 0 0,1 1 0 0 0,-1-1 0 0 0,1 1 0 0 0,0 0 0 0 0,-1 0 0 0 0,1 0-1 0 0,0 0 1 0 0,2 0 0 0 0,53 1 270 0 0,-33 0-808 0 0,-4-3-773 0 0,10-5-6008 0 0,-29 6 5754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27.45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 6 1960 0 0,'-5'-5'6430'0'0,"4"4"-6857"0"0,1 8-3837 0 0,0-5 3415 0 0,0 2-353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27.81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1976 0 0,'1'13'8885'0'0,"2"-12"-9019"0"0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28.29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40 0 1088 0 0,'3'4'6664'0'0,"-3"-4"-6560"0"0,-3 18 1919 0 0,-7 20-1504 0 0,-19 59 1720 0 0,29-97-2231 0 0,0 1 0 0 0,0 0 0 0 0,0 0 0 0 0,0-1 0 0 0,1 1 0 0 0,-1 0-1 0 0,0 0 1 0 0,1-1 0 0 0,-1 1 0 0 0,0 0 0 0 0,1-1 0 0 0,-1 1 0 0 0,1 0 0 0 0,-1-1 0 0 0,1 1 0 0 0,0-1-1 0 0,-1 1 1 0 0,1-1 0 0 0,-1 1 0 0 0,1-1 0 0 0,0 1 0 0 0,0-1 0 0 0,-1 1 0 0 0,1-1 0 0 0,0 0 0 0 0,0 0-1 0 0,-1 1 1 0 0,1-1 0 0 0,0 0 0 0 0,0 0 0 0 0,-1 0 0 0 0,1 0 0 0 0,0 0 0 0 0,0 0 0 0 0,0 0-1 0 0,1 0 1 0 0,37 2 123 0 0,-35-2-129 0 0,10-1-99 0 0,0 1 0 0 0,1-2 0 0 0,-1 0 0 0 0,23-6-1 0 0,-36 8-112 0 0,13 0-2040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28.66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22 0 1756 0 0,'-2'13'5722'0'0,"-2"4"-3604"0"0,-5 31-962 0 0,6-9-331 0 0,0 18 764 0 0,5-20-8307 0 0,1-33 3708 0 0,-2-3 1468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29.99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34 968 0 0,'0'0'6057'0'0,"12"-1"-4905"0"0,-3-1-709 0 0,-1 0 1 0 0,1 1-1 0 0,0 0 1 0 0,0 0-1 0 0,10 1 1 0 0,-10 0-270 0 0,-1 0 0 0 0,0 0 0 0 0,0-1 0 0 0,0 0 0 0 0,15-4 0 0 0,7-1 55 0 0,-8 3-2621 0 0,-8-5-4282 0 0,-13 7 5281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30.43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11 16 1920 0 0,'0'-1'459'0'0,"0"1"0"0"0,0-1 0 0 0,0 0 0 0 0,0 1 0 0 0,0-1 0 0 0,-1 0 0 0 0,1 0 0 0 0,0 1 0 0 0,0-1 0 0 0,0 0 0 0 0,-1 1 0 0 0,1-1 0 0 0,0 1 0 0 0,-1-1 0 0 0,1 0 0 0 0,0 1 0 0 0,-1-1 0 0 0,1 1 0 0 0,-1-1 0 0 0,1 1 0 0 0,-1-1 0 0 0,0 0 0 0 0,-3 0-2502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44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0 7554 0 0,'0'0'206'0'0,"-1"1"1"0"0,0-1 0 0 0,0 0 0 0 0,1 0 0 0 0,-1 1 0 0 0,0-1 0 0 0,0 0 0 0 0,1 1-1 0 0,-1-1 1 0 0,0 1 0 0 0,0-1 0 0 0,1 1 0 0 0,-1-1 0 0 0,1 0 0 0 0,0 0 0 0 0,-1 1-1 0 0,1-1 1 0 0,-1 1 0 0 0,1 0 0 0 0,0 0 0 0 0,-1 0 0 0 0,-1 18 2977 0 0,2-13-3781 0 0,5 97 2066 0 0,-3 42-818 0 0,-3-140-1096 0 0,0 11 1346 0 0,3-9-2588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30.81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0 1448 0 0,'0'0'6987'0'0,"8"11"-5963"0"0,-6-11-1866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31.23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26 1 1856 0 0,'1'8'5606'0'0,"-8"24"-3588"0"0,2-12-1326 0 0,-2 15 37 0 0,5-28-470 0 0,0 0 1 0 0,1 0-1 0 0,0 0 1 0 0,0 0-1 0 0,0-1 1 0 0,2 14-1 0 0,-1-19-247 0 0,0-1 0 0 0,1 1 0 0 0,0 0 0 0 0,-1 0 0 0 0,1 0 0 0 0,-1 0 0 0 0,1 0 0 0 0,0-1 0 0 0,0 1 0 0 0,0 0 1 0 0,-1-1-1 0 0,1 1 0 0 0,0-1 0 0 0,0 1 0 0 0,0-1 0 0 0,0 1 0 0 0,0-1 0 0 0,0 1 0 0 0,0-1 0 0 0,0 0 0 0 0,0 1 0 0 0,0-1 0 0 0,0 0 0 0 0,0 0 0 0 0,0 0 0 0 0,0 0 0 0 0,2 0 0 0 0,39-1 83 0 0,-30 0-45 0 0,5 1-18 0 0,-1-2 0 0 0,26-6 0 0 0,6-1-1145 0 0,-40 7-638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31.58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12 1 1576 0 0,'-6'58'5618'0'0,"0"5"-3366"0"0,6-39-1758 0 0,0 19 684 0 0,0-15-4090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1404 0 0,'3'-9'6902'0'0,"5"8"-3978"0"0,-7 2-2857 0 0,0-1 0 0 0,0 1 1 0 0,0-1-1 0 0,-1 1 0 0 0,1 0 0 0 0,0-1 0 0 0,-1 1 0 0 0,1 0 0 0 0,0-1 0 0 0,-1 1 0 0 0,1 0 0 0 0,-1 0 1 0 0,1 0-1 0 0,-1-1 0 0 0,0 1 0 0 0,1 0 0 0 0,-1 0 0 0 0,0 0 0 0 0,1 0 0 0 0,-1 0 0 0 0,0 0 1 0 0,0 0-1 0 0,0 0 0 0 0,0 1 0 0 0,0 60 1383 0 0,0 34-485 0 0,1-90-2201 0 0,4-20-8291 0 0,-4 11 7971 0 0,0-1 12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4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1292 0 0,'24'-4'6633'0'0,"22"6"-4796"0"0,-16 0-1155 0 0,20-2 1535 0 0,-49 0-1953 0 0,14 11 1321 0 0,-14-9-1551 0 0,-1 0 0 0 0,0 0 0 0 0,0 0 1 0 0,0 0-1 0 0,0 0 0 0 0,0-1 0 0 0,0 1 0 0 0,0 0 0 0 0,-1 0 0 0 0,1 0 1 0 0,-1 0-1 0 0,1 0 0 0 0,-3 3 0 0 0,-1 14 223 0 0,-13 75 371 0 0,13-78-2872 0 0,4-16 1927 0 0,-1 0 1 0 0,1 0 0 0 0,-1 0 0 0 0,1 1 0 0 0,-1-1-1 0 0,1 0 1 0 0,0 0 0 0 0,-1 0 0 0 0,1 0 0 0 0,-1 0 0 0 0,1 0-1 0 0,-1 0 1 0 0,1 0 0 0 0,-1 0 0 0 0,1 0 0 0 0,-1 0-1 0 0,1 0 1 0 0,0 0 0 0 0,-1 0 0 0 0,1 0 0 0 0,-1-1-1 0 0,1 1 1 0 0,-1 0 0 0 0,1 0 0 0 0,0 0 0 0 0,-1-1-1 0 0,1 1 1 0 0,0 0 0 0 0,-1-1 0 0 0,1 1 0 0 0,-1-1-1 0 0,0 0-1005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4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2088 0 0,'15'-2'8470'0'0,"29"2"-7315"0"0,-34 0-363 0 0,83 8 1230 0 0,-27-1-4677 0 0,-63-6 1475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4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1236 0 0,'89'1'7010'0'0,"1"1"-3446"0"0,258-4-1561 0 0,-326-1-2254 0 0,-21 3 60 0 0,7 0-713 0 0,5-1-7901 0 0,-16 2 7525 0 0,1 0-26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4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1060 0 0,'0'0'1352'0'0,"-4"8"6310"0"0,-12 28-4920 0 0,-51 86 1095 0 0,67-122-3819 0 0,0 0 0 0 0,0 1 0 0 0,0-1 0 0 0,0 0 0 0 0,-1 0 0 0 0,1 0 0 0 0,0 1 0 0 0,0-1 0 0 0,0 0 0 0 0,0 0-1 0 0,0 0 1 0 0,0 1 0 0 0,0-1 0 0 0,0 0 0 0 0,0 0 0 0 0,1 0 0 0 0,-1 0 0 0 0,0 1 0 0 0,0-1 0 0 0,0 0 0 0 0,0 0 0 0 0,0 0 0 0 0,0 1 0 0 0,0-1 0 0 0,0 0 0 0 0,0 0 0 0 0,1 0 0 0 0,-1 0 0 0 0,0 0 0 0 0,0 1 0 0 0,0-1 0 0 0,0 0 0 0 0,0 0 0 0 0,1 0 0 0 0,-1 0 0 0 0,0 0 0 0 0,0 0 0 0 0,0 0-1 0 0,1 0 1 0 0,-1 0 0 0 0,0 0 0 0 0,0 1 0 0 0,1-1 0 0 0,14 3 93 0 0,16-1-343 0 0,19-4 76 0 0,62-11 1 0 0,-54 5-1405 0 0,-54 8 886 0 0,12-3-1641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4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1356 0 0,'-3'4'6313'0'0,"0"9"-3429"0"0,-3 26-1240 0 0,-7 166 3065 0 0,13-204-5262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4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11 868 0 0,'0'0'6732'0'0,"3"-2"-6083"0"0,10-1-13 0 0,1 1-1 0 0,-1 0 1 0 0,1 1 0 0 0,-1 0-1 0 0,1 1 1 0 0,15 2-1 0 0,8-1-4933 0 0,-30-1-1396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22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4249 0 0,'16'0'8822'0'0,"22"1"-6001"0"0,26 0-3283 0 0,-49-1 510 0 0,-2 0 1 0 0,2-1-1 0 0,19-4 1 0 0,-4 0-20 0 0,-13 3-69 0 0,1-1 0 0 0,23-8 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4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2136 0 0,'12'2'7676'0'0,"22"-1"-5758"0"0,29-7-2033 0 0,-28 2-2676 0 0,-2 2-3595 0 0,-23 2 5080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4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38 956 0 0,'22'-17'9609'0'0,"-15"14"-9000"0"0,1-1 0 0 0,1 1 0 0 0,-1 1 0 0 0,0-1 0 0 0,1 1 0 0 0,14-1 0 0 0,-23 3-346 0 0,1 0-215 0 0,1 0-1 0 0,-1 0 1 0 0,0-1-1 0 0,0 1 1 0 0,0 0 0 0 0,0 0-1 0 0,1 0 1 0 0,-1 1-1 0 0,0-1 1 0 0,0 0-1 0 0,0 0 1 0 0,0 1-1 0 0,0-1 1 0 0,1 0-1 0 0,-1 1 1 0 0,0-1-1 0 0,0 1 1 0 0,0 0-1 0 0,0-1 1 0 0,0 1-1 0 0,-1 0 1 0 0,1-1 0 0 0,0 1-1 0 0,0 0 1 0 0,0 0-1 0 0,0 0 1 0 0,-1 0-1 0 0,1 0 1 0 0,-1 0-1 0 0,1 0 1 0 0,0 0-1 0 0,-1 0 1 0 0,0 0-1 0 0,1 0 1 0 0,-1 0-1 0 0,0 0 1 0 0,1 2-1 0 0,0 0 44 0 0,1 1-1 0 0,-1-1 0 0 0,0 0 0 0 0,0 1 0 0 0,-1-1 0 0 0,1 1 0 0 0,-1-1 0 0 0,0 1 0 0 0,0 0 0 0 0,0-1 0 0 0,0 1 0 0 0,-1 4 0 0 0,-2-2-42 0 0,0-1 0 0 0,0 1-1 0 0,0-1 1 0 0,0 0 0 0 0,-1 0-1 0 0,0 0 1 0 0,0 0 0 0 0,0-1 0 0 0,-1 0-1 0 0,0 1 1 0 0,0-2 0 0 0,-7 6-1 0 0,-21 11-3104 0 0,19-27-8898 0 0,14 4 10579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5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 1924 0 0,'0'0'184'0'0,"0"-1"0"0"0,0 1 0 0 0,0 0 0 0 0,0 0 1 0 0,0-1-1 0 0,0 1 0 0 0,0 0 0 0 0,0 0 0 0 0,0-1 0 0 0,0 1 0 0 0,0 0 0 0 0,-1 0 0 0 0,1 0 0 0 0,-1-3 1841 0 0,1 3-1841 0 0,-1 0 0 0 0,1 0 0 0 0,0 0 0 0 0,0 0 0 0 0,0 0 1 0 0,-1 0-1 0 0,1-1 0 0 0,0 1 0 0 0,0 0 0 0 0,-1 0 0 0 0,1 0 0 0 0,0 0 0 0 0,0 0 0 0 0,-1 0 0 0 0,1 0 0 0 0,0 0 0 0 0,-1 0 0 0 0,-14 6 2641 0 0,-20 18-2483 0 0,31-21 303 0 0,0 0-464 0 0,-1 0 0 0 0,1 0 1 0 0,0 0-1 0 0,0 1 1 0 0,1 0-1 0 0,-1 0 0 0 0,1 0 1 0 0,0 0-1 0 0,0 0 1 0 0,0 0-1 0 0,0 1 1 0 0,1 0-1 0 0,0-1 0 0 0,-1 1 1 0 0,2 0-1 0 0,-1 0 1 0 0,1 0-1 0 0,0 0 0 0 0,-1 8 1 0 0,2-11-158 0 0,1 0 0 0 0,0-1 1 0 0,0 1-1 0 0,0 0 0 0 0,0-1 1 0 0,0 1-1 0 0,0-1 0 0 0,0 1 0 0 0,0-1 1 0 0,1 1-1 0 0,-1-1 0 0 0,0 0 0 0 0,1 1 1 0 0,0-1-1 0 0,-1 0 0 0 0,1 0 1 0 0,-1 0-1 0 0,1-1 0 0 0,0 1 0 0 0,0 0 1 0 0,-1 0-1 0 0,1-1 0 0 0,0 0 1 0 0,0 1-1 0 0,2-1 0 0 0,49 10 296 0 0,80-9-2653 0 0,-71-2-1615 0 0,-59 1 3475 0 0,0 1 0 0 0,0-1 1 0 0,0 1-1 0 0,0 0 0 0 0,0 0 0 0 0,0 0 0 0 0,-1 0 1 0 0,1 0-1 0 0,0 1 0 0 0,-1-1 0 0 0,1 1 0 0 0,-1 0 0 0 0,1 0 1 0 0,-1 0-1 0 0,0 0 0 0 0,0 0 0 0 0,0 0 0 0 0,2 4 1 0 0,0-1-770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5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0 250 888 0 0,'24'-4'9883'0'0,"21"-5"-6928"0"0,77-16-2368 0 0,1172-109 1739 0 0,-1093 117-2784 0 0,-81 8 97 0 0,260-31-1729 0 0,-370 39 1989 0 0,-7 1 36 0 0,0 0-1 0 0,1-1 1 0 0,-1 1 0 0 0,0-1-1 0 0,0 1 1 0 0,1-1 0 0 0,-1 0-1 0 0,0 0 1 0 0,0 0 0 0 0,4-3 0 0 0,-7 4-216 0 0,-42 5-3680 0 0,-38 9-1754 0 0,56-10 4337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9:00:5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1 342 2120 0 0,'178'-44'8337'0'0,"7"9"-4960"0"0,193-22-2764 0 0,-238 38 317 0 0,744-95-101 0 0,-536 71-1680 0 0,-334 41 166 0 0,35-5 866 0 0,-27-1-2571 0 0,-8-5-4293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1T16:57:11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125 107 1280 0 0,'0'0'969'0'0,"0"-3"-128"0"0,0-13 8830 0 0,3 19-9484 0 0,7 9 5 0 0,-11-4 11 0 0,-2 1-67 0 0,0 2-20 0 0,-3 9 11 0 0,-2 0-34 0 0,1 0 13 0 0,-3-1 18 0 0,3 1-11 0 0,-2 1-53 0 0,0-2 24 0 0,0-2 28 0 0,3-3-13 0 0,1 0-72 0 0,4-2 19 0 0,-4-2 5 0 0,1-1 19 0 0,2-1-21 0 0,-2-2 18 0 0,1 2-33 0 0,1-2 19 0 0,1 1-34 0 0,-1 0-11 0 0,-2-2-1 0 0,2 1 16 0 0,1-1 6 0 0,1 0-48 0 0,-2 0 47 0 0,-1-2 6 0 0,2 0-36 0 0,-1 2-41 0 0,2-2 14 0 0,-3 0 84 0 0,2 0 6 0 0,-1 0-89 0 0,2-1 11 0 0,-1 1 24 0 0,-1 0 24 0 0,1 0 14 0 0,1-1 19 0 0,0 0-29 0 0,-1 0-77 0 0,0-1 59 0 0,-2 0 51 0 0,3 0-13 0 0,0 0-62 0 0,0-1 6 0 0,0 1-52 0 0,3 4 23 0 0,-3-4 44 0 0,0-2 13 0 0,0-1-24 0 0,0-1 7 0 0,0 1 0 0 0,0-1-22 0 0,1-2 12 0 0,0 1-68 0 0,0-2 35 0 0,1 1 13 0 0,-1-1 4 0 0,2-3-16 0 0,0-2 11 0 0,2-9 11 0 0,-1-3-46 0 0,1 2 6 0 0,-3 4 60 0 0,2 1-18 0 0,-1 3 23 0 0,-2 2-39 0 0,1 1-9 0 0,0-3-21 0 0,2-10 10 0 0,-1 0 32 0 0,-2 7 44 0 0,3 3-1 0 0,0 3-2 0 0,-1 0-34 0 0,0 1-3 0 0,0 1 89 0 0,0-1-35 0 0,-2 2-46 0 0,1 0 2 0 0,0 1-30 0 0,-1 0 44 0 0,3 0-3 0 0,0 0-22 0 0,0 0-14 0 0,-1 0 11 0 0,-2 0-9 0 0,1 2-3 0 0,1-1 0 0 0,0 2 7 0 0,2-2-13 0 0,-2 0 8 0 0,-1 1-5 0 0,2-1 26 0 0,0 2-42 0 0,-1-1 37 0 0,-1 0-18 0 0,1-1 28 0 0,-2 2 51 0 0,2 1-44 0 0,-1 0-41 0 0,-2-2 54 0 0,3 2-9 0 0,-2 0-31 0 0,4 0-33 0 0,-5-2 32 0 0,3 2-30 0 0,-2 1 63 0 0,-1 0-24 0 0,2-1 54 0 0,1 0 35 0 0,-2 0-63 0 0,-1 1-29 0 0,0 0 4 0 0,1 1 5 0 0,0-1 23 0 0,2-1-15 0 0,-3 2 49 0 0,0-2-70 0 0,1 1-23 0 0,1 1 52 0 0,-2 0 20 0 0,0 2 20 0 0,0 0-73 0 0,0-1-26 0 0,0 2-25 0 0,0 0 23 0 0,0 1 50 0 0,0 2 19 0 0,0-2-4 0 0,0 2-18 0 0,0 0 10 0 0,0 1-47 0 0,0 2 60 0 0,-2 0-16 0 0,1-7-10 0 0,1 1-53 0 0,0 15 53 0 0,0 5 59 0 0,0-2-43 0 0,0-3-33 0 0,4 0 4 0 0,7 8 17 0 0,-5-4-46 0 0,-5-4 19 0 0,1-3 16 0 0,1-1 14 0 0,0-3 36 0 0,0-1-20 0 0,-1-1 4 0 0,2 0-8 0 0,-1-1-2 0 0,0 0-38 0 0,2-1 41 0 0,-1 0 8 0 0,-1-1-4 0 0,2 0-10 0 0,-1 0 6 0 0,2-1-21 0 0,1 1 25 0 0,6 4 53 0 0,-2-4-29 0 0,-1-1-49 0 0,-4-1 3 0 0,2-1-9 0 0,-1-1-4 0 0,1-1-14 0 0,-1 0-13 0 0,-1 0-14 0 0,1 0 15 0 0,-7-1-20 0 0,3 0 32 0 0,5 0-48 0 0,-4 0-20 0 0,1 0 19 0 0,-1 0 4 0 0,3 0-113 0 0,-2 0-66 0 0,5-3 2 0 0,1-8-86 0 0,-8 7-114 0 0,1 1-106 0 0,-2 0 17 0 0,-2 1-46 0 0,-2-2-402 0 0,2 0-310 0 0,2 1-59 0 0,-4-3-225 0 0,-1 3 65 0 0,2-1 128 0 0,0 1 36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1T16:57:12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1392 0 0,'0'-3'1914'0'0,"3"2"-1093"0"0,-1 0-82 0 0,-1 2-24 0 0,2-2-87 0 0,3 1-46 0 0,-3-1-4 0 0,2 0-10 0 0,-1 1 1 0 0,2 0-46 0 0,-1-1-54 0 0,1 1-55 0 0,3 0 18 0 0,-2-1-53 0 0,0 1-57 0 0,-1 0-30 0 0,-5 0-9 0 0,0 0 35 0 0,10 0-39 0 0,0 0-86 0 0,-4 0-13 0 0,-2 0 21 0 0,7 0-17 0 0,0 0-38 0 0,4-2 64 0 0,13-5-51 0 0,-7 2-33 0 0,-2 0-55 0 0,-5 3 33 0 0,-2 0 14 0 0,-4 0 26 0 0,-8 2-52 0 0,1 0-26 0 0,6 0-37 0 0,-5 0-42 0 0,4 0-1 0 0,-5 0-3 0 0,-2 0-38 0 0,6 0-84 0 0,-4 0-92 0 0,4-5-2620 0 0,-9 2 1463 0 0,0 1-289 0 0,-1 0 7 0 0,-3 0 97 0 0,2 0 113 0 0,-3 0 204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1T16:57:13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18 1624 0 0,'0'0'5922'0'0,"0"-2"-5432"0"0,0-10-34 0 0,0 9 2217 0 0,4 5-2314 0 0,8 8-51 0 0,-8 1-10 0 0,-4 0-28 0 0,0 5-32 0 0,0 4-28 0 0,0 4 0 0 0,0 2-16 0 0,0-1-28 0 0,0 2-13 0 0,-3 3 19 0 0,-6 15-11 0 0,7-19-67 0 0,-1-8 43 0 0,3-1-5 0 0,0-4-38 0 0,-1-1 13 0 0,0-3-2 0 0,0-6 17 0 0,1-1-72 0 0,0 7-15 0 0,0-1-17 0 0,0-5-2 0 0,0 4-6 0 0,0-4-25 0 0,0 4 31 0 0,0-6-36 0 0,0 1-122 0 0,0 4-61 0 0,1-3-43 0 0,0 4-42 0 0,-2-7-160 0 0,0-3-123 0 0,1-1-54 0 0,0 3-93 0 0,-1-4-2063 0 0,-2-13 1251 0 0,1 7-28 0 0,1 3 79 0 0,1 0 115 0 0,-2-2 40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1T16:57:14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66 1196 0 0,'3'-3'1027'0'0,"-2"-1"-82"0"0,3 1-85 0 0,0 0-94 0 0,-2-1-104 0 0,2 0-59 0 0,1 3 6 0 0,1-4-66 0 0,0 1 1 0 0,1 2-33 0 0,1-1-78 0 0,1-1-60 0 0,10-2-1 0 0,-5 1-56 0 0,0 1 6 0 0,-1 1 33 0 0,-1 0-34 0 0,-2 1-55 0 0,0 1-30 0 0,-1 1-2 0 0,0-1-38 0 0,-4 0-8 0 0,-4 1 0 0 0,2 0-23 0 0,8 0-4 0 0,-3 0-13 0 0,-4 3 16 0 0,14 9-39 0 0,-5 1-32 0 0,-10-1 48 0 0,-2-1 25 0 0,-2-2-26 0 0,1-5 57 0 0,-4 9 18 0 0,-12 8-109 0 0,2-3 3 0 0,3-2 13 0 0,-3-1 28 0 0,1 0-17 0 0,2-4-23 0 0,-1-2-21 0 0,-6 2-76 0 0,6-3 9 0 0,0-1 7 0 0,3-2-9 0 0,2 0 45 0 0,2-1 19 0 0,1-1-84 0 0,-1-1-10 0 0,2 2 16 0 0,0-1 20 0 0,0-1-38 0 0,0-1 10 0 0,0 1-46 0 0,1 0-24 0 0,1-2 12 0 0,-1 1 2 0 0,2-1-8 0 0,3 1-75 0 0,11 2 93 0 0,-2-1-25 0 0,-3 0 54 0 0,-1-2 28 0 0,1 2-43 0 0,0-1-14 0 0,0 1 31 0 0,3 0 35 0 0,11 3-15 0 0,-3 2-27 0 0,-2-1-25 0 0,-3 0 44 0 0,5 2-44 0 0,-1-1-35 0 0,-4 1 51 0 0,-5-1 23 0 0,-2 1-4 0 0,0-2-18 0 0,-3 1 28 0 0,0 0-9 0 0,1 1 10 0 0,-3-1 7 0 0,0 1 22 0 0,0-2-46 0 0,-3 2 2 0 0,0 0-16 0 0,0-2 55 0 0,0-4 32 0 0,0 0-10 0 0,-3 12 2 0 0,-10 13 59 0 0,3-9-11 0 0,3-4 27 0 0,-1-4-8 0 0,-3-1-7 0 0,-5 4-31 0 0,-1-4 55 0 0,0-2 4 0 0,-4-1 19 0 0,6-2-15 0 0,1-1-9 0 0,-2 0 29 0 0,5-3 18 0 0,7 0 65 0 0,-6 0 8 0 0,-2 0-47 0 0,-5 0-24 0 0,-2-3-15 0 0,-9-10-6 0 0,9 4 44 0 0,5 3-28 0 0,3 2-97 0 0,3-1-28 0 0,0 1-5 0 0,2 1 11 0 0,1 0 52 0 0,1 1-13 0 0,1 0-100 0 0,0 1-113 0 0,0-1-20 0 0,0 0-92 0 0,0 1-176 0 0,0-1-130 0 0,1 0-145 0 0,1 1-153 0 0,10 2-6050 0 0,-6 1 5496 0 0,0 0 13 0 0,0 1-30 0 0,3 0-12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1T16:57:16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334 125 1696 0 0,'0'0'10492'0'0,"0"-2"-9986"0"0,0-11-5 0 0,0 10-69 0 0,-3-1-22 0 0,-5-16 72 0 0,5 12-56 0 0,3 5-41 0 0,-1-2-38 0 0,-3 1-21 0 0,1 0 4 0 0,1 0-41 0 0,-1-1-15 0 0,-1 0 2 0 0,1 1 8 0 0,-2-1-54 0 0,1 1-30 0 0,2 0-18 0 0,-2 1-22 0 0,0-1-37 0 0,-1 0 2 0 0,0 1 18 0 0,-1 0-28 0 0,0 1-36 0 0,0 0 2 0 0,2 0-5 0 0,-3 0 13 0 0,0 1 0 0 0,1 0-38 0 0,-1 0-16 0 0,6 1-7 0 0,-2 0-46 0 0,-6 0 78 0 0,-1 0-54 0 0,-6 4-9 0 0,-12 12-1 0 0,7-3 21 0 0,6-1 12 0 0,-1 3-4 0 0,2 0-9 0 0,0 3 2 0 0,2 0-29 0 0,-1 2 10 0 0,6 0-17 0 0,-1 1 28 0 0,-2 0-28 0 0,1 2-3 0 0,5-1 32 0 0,-1 0 19 0 0,2-4 0 0 0,0-1-12 0 0,3-3-12 0 0,0-9 10 0 0,0 10 2 0 0,3 5-34 0 0,10 11 17 0 0,-2-10-21 0 0,-4-7-61 0 0,0-2 40 0 0,0-2-10 0 0,2-2 21 0 0,5 5 7 0 0,0 1 0 0 0,-1-7-41 0 0,-1 1 11 0 0,-1-5 25 0 0,-2 0 35 0 0,-2 0-7 0 0,1-2-66 0 0,-1-1 55 0 0,-5 0 13 0 0,0 0-9 0 0,7 0-51 0 0,1 0 72 0 0,1 0 22 0 0,0-2-2 0 0,1-10 23 0 0,-2 7-49 0 0,-4 3 4 0 0,0-2-27 0 0,0 1-31 0 0,-1 0-114 0 0,1 0-147 0 0,-5-1-129 0 0,2 0-69 0 0,0 1-126 0 0,0-1-96 0 0,-3 1-93 0 0,0 0-569 0 0,0-2-446 0 0,-3 0 66 0 0,0 0 148 0 0,3-4-3975 0 0,0 8 4220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23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7210 0 0,'-1'0'228'0'0,"1"0"1"0"0,-1 0-1 0 0,0 0 1 0 0,0 0 0 0 0,1 0-1 0 0,0 0 1 0 0,-1 1 0 0 0,1-1-1 0 0,-1 0 1 0 0,0 1 0 0 0,1-1-1 0 0,-1 0 1 0 0,1 1-1 0 0,-1-1 1 0 0,0 1 0 0 0,0 0 228 0 0,1-1-228 0 0,-1 0-1 0 0,1 0 1 0 0,-1 1 0 0 0,1-1-1 0 0,0 1 1 0 0,-1 1-1 0 0,-4 20 1424 0 0,7 28-2188 0 0,-1-43 1059 0 0,6 159 318 0 0,-8-143-768 0 0,1-18-46 0 0,-1 1 0 0 0,1-2 0 0 0,0 2 0 0 0,1-2 0 0 0,0 2 0 0 0,1 5 0 0 0,-2-1 329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1T16:57:19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7 1496 0 0,'0'0'9404'0'0,"-4"0"-9134"0"0,-7 0 18 0 0,3-1-41 0 0,-10-4-10 0 0,8 4-8 0 0,4 2-58 0 0,0 0-26 0 0,1 1-3 0 0,-1 0 14 0 0,0 0-44 0 0,0 0 25 0 0,2-1-5 0 0,-1 3-25 0 0,2-1-23 0 0,-3 2 22 0 0,-2-2-52 0 0,2 3 26 0 0,2-1 3 0 0,1 2-40 0 0,1-2-5 0 0,-1 1 34 0 0,-1 0-43 0 0,1 1-33 0 0,1 0 35 0 0,1 0 29 0 0,-1-2-18 0 0,2 1 14 0 0,0-2 8 0 0,0-3 112 0 0,0 1-91 0 0,3 9-53 0 0,9 2 20 0 0,-7-5-22 0 0,0-5 5 0 0,2 1 3 0 0,2-1 34 0 0,0 0-48 0 0,-1 1-16 0 0,2-2 10 0 0,-1 0-26 0 0,0 1 12 0 0,1-2 34 0 0,0 0 6 0 0,-1 0-46 0 0,0 0-23 0 0,-1 0 10 0 0,-7-1 7 0 0,1 0-17 0 0,8 0 8 0 0,-1 0-100 0 0,-5 0-48 0 0,4 0-46 0 0,-2 0-69 0 0,-2 0-95 0 0,5 0-134 0 0,-6 0-123 0 0,5-3-122 0 0,1-8-572 0 0,-7 6-292 0 0,-2 3 79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1T16:57:20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1392 0 0,'0'0'6491'0'0,"4"2"-6058"0"0,13 8-51 0 0,-14 11-15 0 0,-3-7-32 0 0,0 5-40 0 0,0 4-30 0 0,0 1 31 0 0,0 3-49 0 0,0 0-22 0 0,0 1-51 0 0,0 0-26 0 0,0-1-10 0 0,0-3 0 0 0,0 0-15 0 0,0-3 19 0 0,0-1-21 0 0,0-3-22 0 0,0-3-1 0 0,0 0-21 0 0,0-2-26 0 0,0-3 32 0 0,0-1 18 0 0,0-4-51 0 0,0 3 7 0 0,0-4 10 0 0,0 4 11 0 0,0-4-31 0 0,0 4 21 0 0,0-4-30 0 0,0 3-24 0 0,0-5 209 0 0,2 2-221 0 0,6 7 25 0 0,-6-8 8 0 0,-2-5 14 0 0,0 1 30 0 0,2-1-1 0 0,-1-1-52 0 0,-1-1-20 0 0,3 0 8 0 0,0-1-26 0 0,-3 2-2 0 0,1-3 40 0 0,0 0-17 0 0,1 1-27 0 0,1-1-3 0 0,-1 1-9 0 0,1 0-30 0 0,0-2 27 0 0,1 1 21 0 0,-2 0 21 0 0,4-2-51 0 0,5-5-11 0 0,-3 0 14 0 0,-1 3 20 0 0,2 2 6 0 0,-3 1-54 0 0,0 1 21 0 0,-1 2 20 0 0,1 0 4 0 0,0 2-14 0 0,0 1 22 0 0,1-1 8 0 0,2 2-3 0 0,0 0-2 0 0,-4-1-19 0 0,-2 2 32 0 0,10 4-39 0 0,13 12-5 0 0,-9-2 2 0 0,-10-1 10 0 0,0-1 30 0 0,0 5-17 0 0,-1-1 22 0 0,-3-3-56 0 0,-2-4 1 0 0,-1-7 40 0 0,0-1 31 0 0,-4 13 47 0 0,-9 10 10 0 0,0-6 57 0 0,-1-3 32 0 0,-1-1-21 0 0,1-5-41 0 0,-3 0 6 0 0,-1 2 29 0 0,1-1 20 0 0,3-3 13 0 0,4-3-26 0 0,2-3 55 0 0,7 0-41 0 0,-2-1-14 0 0,-8 0-61 0 0,0 0-1 0 0,7 0 39 0 0,-6 0-7 0 0,0 0-5 0 0,7 0-31 0 0,-5 0 26 0 0,5 0-35 0 0,-6-2-31 0 0,-5-9-62 0 0,9 7-39 0 0,5 3-107 0 0,-2 1-1154 0 0,-7 0 639 0 0,7 0-157 0 0,-10 3-9637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1T16:57:40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159 128 1868 0 0,'0'0'12130'0'0,"5"0"-11929"0"0,16 1 71 0 0,-17-4-25 0 0,-6-1-60 0 0,0-1-28 0 0,4 0-26 0 0,-4-1-55 0 0,1 2 18 0 0,-1-1 6 0 0,-1 0 10 0 0,3 4-60 0 0,0-1 40 0 0,0-4 53 0 0,0 2-56 0 0,-2-6-16 0 0,-4-4-47 0 0,2 7 44 0 0,3 2-11 0 0,-1 0-23 0 0,-1 1 20 0 0,0 0 8 0 0,0 0-5 0 0,1 0-11 0 0,-2-1-40 0 0,-2 2-31 0 0,2-1 48 0 0,1 1-59 0 0,0 2 50 0 0,1-1-26 0 0,-1 0-40 0 0,-2 1 68 0 0,-1 2 12 0 0,3-1-15 0 0,3 0-50 0 0,-4 3 3 0 0,-13 7 53 0 0,8-5 22 0 0,1 1-17 0 0,-3 5-58 0 0,2 1 28 0 0,0 0-44 0 0,-3 2-13 0 0,3-5 27 0 0,7 2 24 0 0,-4-1-52 0 0,2 0 0 0 0,2-1 102 0 0,0-2-51 0 0,-2-1-98 0 0,3 0 1 0 0,1 2 60 0 0,-1-1 36 0 0,-2-1-8 0 0,3 0-71 0 0,0 1 28 0 0,0-1 1 0 0,0-5 57 0 0,0 1-145 0 0,0 5 89 0 0,0-3 5 0 0,0 1-20 0 0,0-1 0 0 0,0 2 22 0 0,0-5 56 0 0,4 2 23 0 0,10 9-47 0 0,-8-8-23 0 0,-4-3-48 0 0,2-1-8 0 0,0 0 47 0 0,1 0 54 0 0,0-1 16 0 0,1 0 17 0 0,-1-1 10 0 0,0 1-42 0 0,0-2-15 0 0,1 0-20 0 0,-1-2 9 0 0,0 1 37 0 0,0 0-36 0 0,2-3-7 0 0,-3 2 19 0 0,0-1-1 0 0,1-1-20 0 0,-1 2 36 0 0,1-1 25 0 0,-1-2 22 0 0,-1 1-12 0 0,-1 2-50 0 0,1-2 15 0 0,1 1 20 0 0,-2 0-14 0 0,-2 0 2 0 0,3 0 23 0 0,0 1 49 0 0,0 2 28 0 0,-1-2 0 0 0,-1 2-24 0 0,2 1-8 0 0,-2-2 12 0 0,2 0-23 0 0,-3 2-32 0 0,1-1 26 0 0,0 1 4 0 0,-1-2-95 0 0,0 3 21 0 0,3-1 40 0 0,-2 1 6 0 0,-1 1-4 0 0,1 3-63 0 0,4 8-11 0 0,-3-3 51 0 0,-3-2 26 0 0,0 1-41 0 0,1 1 56 0 0,1-2-28 0 0,0 1 9 0 0,-1-1-2 0 0,0-5-50 0 0,0 1 67 0 0,0 7-13 0 0,0-1-53 0 0,2-2 24 0 0,7 11 46 0 0,-3-8-7 0 0,2-3-92 0 0,-2-1 9 0 0,4 1-14 0 0,5 2-128 0 0,-9-6-130 0 0,8-2-114 0 0,8 0-137 0 0,5-4-115 0 0,15-12-170 0 0,-7 6-717 0 0,-6 1-79 0 0,-3-1 106 0 0,-4-1 57 0 0,-1 0 87 0 0,2 1 81 0 0,-2-2 4 0 0,-3 1-201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1T17:56:3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226 104 1576 0 0,'0'0'5063'0'0,"-2"4"-4540"0"0,-47 60 1249 0 0,75-95-2617 0 0,-15 18 505 0 0,-15 19 516 0 0,-24 35 785 0 0,23-34-800 0 0,13-18-371 0 0,3-5-120 0 0,-52 71 1493 0 0,28-37-899 0 0,0 0 6 0 0,-1 1-14 0 0,-54 67 1087 0 0,92-121-1924 0 0,-20 29 498 0 0,-5 7 102 0 0,-21 30 480 0 0,-16 18 380 0 0,29-35-593 0 0,7-12-122 0 0,5-5-5 0 0,3-7-59 0 0,-12 20-144 0 0,6-8 48 0 0,6-10-14 0 0,9-18-68 0 0,-5 9 23 0 0,0-1 42 0 0,1-3 45 0 0,2-1-19 0 0,1 5 5 0 0,-3-1-21 0 0,-3-1-17 0 0,3 0 16 0 0,0 1-31 0 0,-1 2-30 0 0,-1 3 37 0 0,-3 2 65 0 0,0 0-13 0 0,2 2-59 0 0,-4 0 19 0 0,2 1 47 0 0,-1 1-48 0 0,0 0-11 0 0,-1 0 13 0 0,1-1-11 0 0,5-6 8 0 0,-1 5 56 0 0,-4-1-24 0 0,0 2-29 0 0,0 0-23 0 0,1 2 20 0 0,-4 0 51 0 0,2 3 40 0 0,-1-1-32 0 0,-1 0 6 0 0,-1 1-7 0 0,2 1-35 0 0,-1 0-4 0 0,-1 1 9 0 0,1-1 13 0 0,1 1 4 0 0,-2-2 13 0 0,1 1-15 0 0,0 0 20 0 0,-1 0 49 0 0,-1 0-54 0 0,0 0-3 0 0,0 1-33 0 0,1 5 5 0 0,6 8 8 0 0,-5-4 9 0 0,-1 0-27 0 0,0 2 10 0 0,-1 1-12 0 0,0 1-31 0 0,0 6 59 0 0,0 2 5 0 0,0 1-32 0 0,0 1-18 0 0,0-1-23 0 0,0 1 14 0 0,0-2 62 0 0,0-3-37 0 0,0-1-18 0 0,0-2 36 0 0,0-1 6 0 0,0-2-21 0 0,0-1-26 0 0,0-1 0 0 0,0-2 29 0 0,0-4-14 0 0,0 7-3 0 0,0 0 31 0 0,0-2 24 0 0,0-5-11 0 0,1 7-48 0 0,6 4 35 0 0,-6-6-24 0 0,2-3-51 0 0,0-2 30 0 0,0 2 18 0 0,-2-2-22 0 0,1 0-71 0 0,1 0 2 0 0,-2 0-6 0 0,1 0 2 0 0,1 0-37 0 0,-1-1-23 0 0,-1-1-24 0 0,-1-1-25 0 0,3 0-126 0 0,-3 0-87 0 0,0-1-61 0 0,-3-2-1395 0 0,0 0 529 0 0,2 2 15 0 0,-1-1 64 0 0,-1 0-26 0 0,-2 0 13 0 0,1 1 8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1T17:56:3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1004 0 0,'0'-2'3256'0'0,"1"2"-2644"0"0,2 0 38 0 0,1 0-2 0 0,1 0-92 0 0,-2 0-43 0 0,3 0-50 0 0,-1-1-57 0 0,0 2-25 0 0,2-1 0 0 0,2 0-45 0 0,0 1-30 0 0,0-1 6 0 0,-1 0-52 0 0,-5 0-38 0 0,4 0 26 0 0,2 0-10 0 0,2 0-32 0 0,0 0-2 0 0,6 0-64 0 0,0 0-47 0 0,1 0 25 0 0,-3 0-12 0 0,-5 0-27 0 0,-6 0 5 0 0,5 0 6 0 0,-1 0-40 0 0,-5 0 4 0 0,5 0 2 0 0,-4 0-4 0 0,1 0-21 0 0,-3 0-121 0 0,0 0-796 0 0,5-1 360 0 0,-1-6-539 0 0,-8 3-422 0 0,-2 2-15 0 0,1 0 25 0 0,0-2 87 0 0,-3 1 138 0 0,0 0 32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1T17:56:5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18 856 0 0,'0'0'3964'0'0,"0"-3"-3365"0"0,0-12 5356 0 0,2 19-5840 0 0,6 10 24 0 0,-15 0-11 0 0,3 0-56 0 0,-3 4-10 0 0,3-7 17 0 0,3-7 9 0 0,1 6 8 0 0,0 0-26 0 0,-3 4 0 0 0,-7 11-5 0 0,6-7-14 0 0,1-5 33 0 0,0 0-14 0 0,2-4 9 0 0,1-2-16 0 0,-1-1-1 0 0,1 1-30 0 0,-1-2 10 0 0,-2 0-3 0 0,2-2 38 0 0,-1 1-1 0 0,1-1-49 0 0,1-1-16 0 0,0 1-47 0 0,0-2-11 0 0,-1 1-1341 0 0,1-4 866 0 0,-1-1-64 0 0,1 0-397 0 0,0-2-398 0 0,0 0-52 0 0,0 2 50 0 0,0-3-23 0 0,-3-1 38 0 0,2 0 2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1T17:56:5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50 136 1028 0 0,'4'-4'1176'0'0,"-4"-2"-142"0"0,2 2-141 0 0,2-2-67 0 0,3-2-36 0 0,7-4-82 0 0,0 0-110 0 0,0 2-26 0 0,-3 1-54 0 0,0 2-7 0 0,-2 2-47 0 0,0 0 1 0 0,-1 2-28 0 0,2-3-42 0 0,12-1-19 0 0,-3-1-23 0 0,-2 1-67 0 0,-1 3-56 0 0,-2 0 45 0 0,-1 0-4 0 0,-2 3-45 0 0,-1-1-15 0 0,-2 1-16 0 0,-2 1-9 0 0,2 0 73 0 0,-2 0-24 0 0,-5 0 138 0 0,3 3-259 0 0,12 9 18 0 0,-9-2 63 0 0,-5-3 90 0 0,-1 1-68 0 0,-2 0-9 0 0,-2 0-10 0 0,-3 2-29 0 0,-5 7-81 0 0,-2 0-15 0 0,-4 0 6 0 0,-2-1-33 0 0,4-3 44 0 0,0-2 28 0 0,4-2 7 0 0,0-3-20 0 0,0-2-31 0 0,4 0-78 0 0,-1-2 68 0 0,1-1-18 0 0,2 1-34 0 0,1 0-82 0 0,2 0 22 0 0,-2 0-14 0 0,-2 0-18 0 0,4 1-54 0 0,-2-1-9 0 0,2-1 36 0 0,1 1-1 0 0,-1 0 25 0 0,2 0 4 0 0,0-1-32 0 0,0-1-35 0 0,0 0 31 0 0,2 1-183 0 0,13 1 222 0 0,-8-1 80 0 0,0 1-25 0 0,0 1-96 0 0,-1-1 29 0 0,3 1 64 0 0,2 2-40 0 0,5 5 32 0 0,0-4 1 0 0,-5 1 39 0 0,-3-1-47 0 0,-2 1-46 0 0,2 2-2 0 0,-1-3 7 0 0,-4-1 75 0 0,0 1 13 0 0,3 0-18 0 0,-3 0-23 0 0,-1 0 67 0 0,-1 1-18 0 0,2 0 29 0 0,-3-3 0 0 0,0 2 79 0 0,0 0-8 0 0,0-5-40 0 0,0 0 22 0 0,0 5-18 0 0,-3 0 40 0 0,-10 10 8 0 0,3-7 61 0 0,-7 2-40 0 0,-5 0 49 0 0,3-2-47 0 0,0-2 52 0 0,3-2-15 0 0,-1-1-40 0 0,1 0-72 0 0,2-3 11 0 0,2 0 106 0 0,-1-1 20 0 0,-1 0-17 0 0,0 0-18 0 0,1 0-10 0 0,0 0-3 0 0,3 0-23 0 0,2 0 27 0 0,5-2-3 0 0,-8-6-37 0 0,-4-2-96 0 0,10 6-28 0 0,1 2-37 0 0,0-1-132 0 0,0 1-62 0 0,0 0-135 0 0,2 0-149 0 0,0-3-90 0 0,1 1-100 0 0,1 0-98 0 0,1 2-531 0 0,1 2-424 0 0,5-3-3275 0 0,-2 3 3482 0 0,-4 0 70 0 0,4 2 38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1T17:56:5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183 113 1868 0 0,'4'0'1232'0'0,"9"0"-161"0"0,-11 0-59 0 0,-2-4-64 0 0,0-11 3231 0 0,7 10-3469 0 0,18-19 35 0 0,-18 15-22 0 0,-7 8-32 0 0,-3-3-44 0 0,2 0-59 0 0,-1-1-37 0 0,1 0 3 0 0,-1 2-25 0 0,1-2-84 0 0,-1 1-70 0 0,-1-1-17 0 0,-1 1-14 0 0,2 1-58 0 0,-2-1-60 0 0,-1 1 14 0 0,2 2-29 0 0,-4-2-38 0 0,-1 2 15 0 0,2 1 2 0 0,0 2-78 0 0,-3 2-2 0 0,-6 7-16 0 0,-2-3-31 0 0,-1 1-9 0 0,0 1 19 0 0,1 6-14 0 0,2 2 26 0 0,0 1-32 0 0,2 1-4 0 0,3-1 6 0 0,0 0-26 0 0,1 0-7 0 0,3-2 25 0 0,1-3-20 0 0,2 0-35 0 0,2-2-34 0 0,1-2-6 0 0,0 0 47 0 0,0-1 6 0 0,0-8-14 0 0,0 1-7 0 0,0 7 5 0 0,3 2 23 0 0,12 4-29 0 0,1-3-19 0 0,-2-4 32 0 0,0-2 21 0 0,4 0-40 0 0,0 0 32 0 0,-1-3-5 0 0,-4-3 7 0 0,1 0-8 0 0,-1 0-77 0 0,-8 0-86 0 0,2 0-30 0 0,4 0-95 0 0,1 0-132 0 0,-4 0-167 0 0,-4-2-185 0 0,12-10-152 0 0,-9 6 40 0 0,-3 3 78 0 0,-2-1-143 0 0,-2 1-786 0 0,0 1-100 0 0,-2 2 97 0 0,-1-1 111 0 0,-1-1 150 0 0,2 2 111 0 0,-5 0 48 0 0,-1 3 10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1T17:57:5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65 936 0 0,'0'0'3926'0'0,"0"-3"-3187"0"0,0-10-7 0 0,0 9 1284 0 0,4 0-1411 0 0,9-16 0 0 0,-11 14-81 0 0,-3 4 21 0 0,-2 0-95 0 0,0 1-85 0 0,2-1-12 0 0,0 2 22 0 0,-2-1-68 0 0,2 0 22 0 0,-2 0 35 0 0,0 1 1 0 0,2-1-62 0 0,0-2-51 0 0,-2 2 7 0 0,0 1-28 0 0,0 1-27 0 0,0-1-25 0 0,-1-1-14 0 0,2 1-15 0 0,1 1 10 0 0,-4 0 39 0 0,1 0 9 0 0,2 0-16 0 0,-2 1-19 0 0,-2 0-35 0 0,4-1-69 0 0,-1 0 30 0 0,-8 4 7 0 0,4-1-7 0 0,1 1 11 0 0,0 0-3 0 0,0 0-3 0 0,-1 2 32 0 0,-8 6-4 0 0,2 1-14 0 0,1 1-26 0 0,3 1-84 0 0,1-4-11 0 0,1-1 49 0 0,2 0 22 0 0,2-2-12 0 0,-1 1-44 0 0,2 0-26 0 0,1-4 7 0 0,1 2-2 0 0,-2-1 16 0 0,1-1 7 0 0,1-4 26 0 0,0-1 26 0 0,0 8-26 0 0,0-1-113 0 0,0-5-17 0 0,0 6 17 0 0,0 0 52 0 0,4-5 13 0 0,7 11-65 0 0,-5-8 37 0 0,-3-3-25 0 0,0-1-19 0 0,4 1-44 0 0,-3-1-6 0 0,0-2 9 0 0,2 0 24 0 0,2 0 65 0 0,-1-1-2 0 0,-2 0-19 0 0,1-1 20 0 0,-6 1-28 0 0,1 0-11 0 0,8-2 77 0 0,6-8 32 0 0,-10 4-3 0 0,1 1-95 0 0,-3-1 29 0 0,2 1 46 0 0,-1-2 96 0 0,-1 0 13 0 0,0 1-13 0 0,0-1-9 0 0,-1 0-14 0 0,2 1 6 0 0,-1 0 39 0 0,-1 0-18 0 0,-1 1-14 0 0,1 0-18 0 0,2 0-34 0 0,-2 1-9 0 0,-1-1-3 0 0,1 1-3 0 0,-1-1-3 0 0,2 3-4 0 0,-2-1 20 0 0,0 0 85 0 0,1 0 9 0 0,-1 2-16 0 0,0-1-16 0 0,-1 0-14 0 0,0 0-7 0 0,0 1-11 0 0,0 1 28 0 0,1 3-108 0 0,3 9 70 0 0,-3-4-8 0 0,-1-2-13 0 0,0 4-14 0 0,1-1 14 0 0,0 0-35 0 0,-1-2-17 0 0,0-3 66 0 0,0 11 2 0 0,0 1-26 0 0,0-1-34 0 0,2-2-53 0 0,6 5 73 0 0,-3-8-20 0 0,-1-3-148 0 0,2-2-32 0 0,-1 0-173 0 0,2-2-78 0 0,1-2-140 0 0,4-1-175 0 0,1 0-124 0 0,11-2-127 0 0,17-10-602 0 0,-5 3-174 0 0,-7 2 68 0 0,2-5 101 0 0,-1 0 81 0 0,-6-2 86 0 0,-1 3 79 0 0,-2-4 39 0 0,-3 1 6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1T17:58:0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18 2212 0 0,'0'0'1147'0'0,"0"-2"-134"0"0,0-13 7792 0 0,2 17-8422 0 0,5 10 20 0 0,-6-2-24 0 0,0 0-54 0 0,0 1-99 0 0,-1 7-100 0 0,-4 3-1 0 0,-8 11 54 0 0,4-9-27 0 0,3-6-58 0 0,4-1 26 0 0,1-4 22 0 0,-3-1-44 0 0,1-2 59 0 0,-1-1 4 0 0,2 1-34 0 0,1-3-96 0 0,-2-1-26 0 0,1 2 17 0 0,-1-2 40 0 0,1 0-28 0 0,-1 0 42 0 0,2 0-94 0 0,0-2 16 0 0,-1 0-34 0 0,-2-1 46 0 0,1 0-25 0 0,1-1 12 0 0,1-1 11 0 0,0 0-17 0 0,0 0-14 0 0,1-2-39 0 0,1 0 18 0 0,-1-1-46 0 0,2 0 1 0 0,0 0 19 0 0,-1 0-30 0 0,-1-1-8 0 0,1 1 53 0 0,2-2 7 0 0,-2 2 1 0 0,2-1-57 0 0,1 0-16 0 0,-2 0 14 0 0,3 0-16 0 0,0 1 45 0 0,-2-1 82 0 0,1 0 23 0 0,1 2-71 0 0,-1-1-14 0 0,-1 1 33 0 0,2 0-5 0 0,-1 0-18 0 0,1 1-10 0 0,-2 1 10 0 0,1 0-11 0 0,-4 0 16 0 0,1 0 3 0 0,6 0-21 0 0,-3 1 6 0 0,10 9 13 0 0,-10-2 13 0 0,-1-4 12 0 0,1 3 48 0 0,1-3 13 0 0,-4 2-10 0 0,2-1-46 0 0,-1 1 8 0 0,0 1 5 0 0,-3-2-10 0 0,2 1 28 0 0,-1-5 199 0 0,-1 0-134 0 0,0 8 98 0 0,0-1-68 0 0,0-5-37 0 0,-3 6-23 0 0,-12 3-10 0 0,6-5-5 0 0,1-4 38 0 0,1 0 154 0 0,-2-2-21 0 0,0 1-30 0 0,0-1-4 0 0,-1-1 47 0 0,7 0 22 0 0,-5 0-54 0 0,0 0-18 0 0,0 0-26 0 0,4 0-20 0 0,-7 0-22 0 0,2 0-4 0 0,5-2-54 0 0,-13-8-188 0 0,8 4-40 0 0,5 3-186 0 0,-1-2-152 0 0,2 1-175 0 0,0-1-151 0 0,3 1-173 0 0,0-1-729 0 0,0 0-75 0 0,3 2 129 0 0,2-1 94 0 0,2 1 39 0 0,-1 2 77 0 0,2 0 29 0 0,1 0-78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23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0 8914 0 0,'-7'2'6433'0'0,"-20"7"-5742"0"0,23-8-676 0 0,1 0 0 0 0,-1 0 1 0 0,1 0-1 0 0,0 0 0 0 0,0 1 0 0 0,-1 0 0 0 0,2 0 0 0 0,-1 0 1 0 0,-1 0-1 0 0,-1 3 0 0 0,-28 28-54 0 0,26-25 38 0 0,4-5-13 0 0,0 2 0 0 0,0-2-1 0 0,0 2 1 0 0,0 0 0 0 0,1-1 0 0 0,0 1 0 0 0,-1-1 0 0 0,1 2 0 0 0,1-2-1 0 0,0 2 1 0 0,0-2 0 0 0,-1 2 0 0 0,2-2 0 0 0,-1 2 0 0 0,1 6 0 0 0,0-8-8 0 0,0-1 0 0 0,0-1 0 0 0,1 1 1 0 0,-1 0-1 0 0,1 0 0 0 0,0 0 1 0 0,0 0-1 0 0,0 0 0 0 0,0-1 0 0 0,0 0 1 0 0,1 1-1 0 0,-1 0 0 0 0,1-1 1 0 0,0 0-1 0 0,-1 1 0 0 0,1-1 0 0 0,0 0 1 0 0,1 0-1 0 0,-1 0 0 0 0,0 0 0 0 0,0 0 1 0 0,1-1-1 0 0,0 0 0 0 0,-2 1 1 0 0,2-1-1 0 0,0 1 0 0 0,0-1 0 0 0,3 1 1 0 0,16 3-103 0 0,8 4 17 0 0,32 13 0 0 0,-54-18 105 0 0,1-1 0 0 0,-2 1 0 0 0,0 0-1 0 0,0 1 1 0 0,1-1 0 0 0,-1 2 0 0 0,-1-1-1 0 0,12 13 1 0 0,-13-12 29 0 0,-1-1 0 0 0,-1 1 0 0 0,1-1 0 0 0,-1 2 0 0 0,1-2 0 0 0,-1 1 0 0 0,0 1 0 0 0,-2-1-1 0 0,1 0 1 0 0,3 14 0 0 0,-6-15 22 0 0,0 0 0 0 0,0 1 0 0 0,0-1 0 0 0,-1 0 0 0 0,0 0-1 0 0,1 1 1 0 0,-2-2 0 0 0,1 2 0 0 0,-1-2 0 0 0,1 1 0 0 0,-2-1 0 0 0,-3 5 0 0 0,0 0 69 0 0,6-6-88 0 0,-1-1 1 0 0,0 1-1 0 0,0-1 1 0 0,-1-1-1 0 0,2 1 1 0 0,-2 0 0 0 0,1 0-1 0 0,-1 0 1 0 0,1-1-1 0 0,-1 0 1 0 0,0 0-1 0 0,0 0 1 0 0,1 0-1 0 0,-1 0 1 0 0,0 0-1 0 0,1 0 1 0 0,-1-1 0 0 0,-1 1-1 0 0,-4-1 1 0 0,2 0-35 0 0,-1 0 1 0 0,0-1-1 0 0,1 0 1 0 0,-1 0-1 0 0,1 0 1 0 0,0-1-1 0 0,-11-3 1 0 0,14 3-243 0 0,0 1 0 0 0,-1-1 0 0 0,2 0 1 0 0,-1 1-1 0 0,0-1 0 0 0,0 0 1 0 0,1 0-1 0 0,-1-1 0 0 0,1 1 1 0 0,-1 0-1 0 0,2-1 0 0 0,-1 1 0 0 0,-1-1 1 0 0,1 0-1 0 0,-1-4 0 0 0,1 2-990 0 0,0 1 0 0 0,1 0-1 0 0,-1 0 1 0 0,1-1 0 0 0,1 0-1 0 0,-1-8 1 0 0,1 3 751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1T17:58:0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50 1044 0 0,'0'0'4581'0'0,"3"0"-3639"0"0,12 0 7656 0 0,-15-4-8169 0 0,-1-11-28 0 0,-7-1-42 0 0,2 10-23 0 0,0 3-57 0 0,1 2 3 0 0,-1-1-42 0 0,0 2-37 0 0,0-1-27 0 0,0 0-56 0 0,-1 0 48 0 0,1 1-31 0 0,4 0-15 0 0,0 0 19 0 0,-4 0-24 0 0,3 0-4 0 0,-9 3-8 0 0,-7 10-12 0 0,2 2-26 0 0,5-1-1 0 0,3-3-11 0 0,3-3 27 0 0,0-2-40 0 0,3-1 4 0 0,2 3-10 0 0,1-1-44 0 0,-2-2-7 0 0,2-4 119 0 0,0 1-35 0 0,0 4-21 0 0,0-3-32 0 0,3 5-18 0 0,8 3-84 0 0,-4-6 61 0 0,-1-1-50 0 0,1 1 53 0 0,-2-3 12 0 0,3 0 4 0 0,-1 0-2 0 0,1 0-77 0 0,-2-1 56 0 0,0 2 5 0 0,1-1-52 0 0,0 0-188 0 0,-1-1-48 0 0,1 1-64 0 0,-2 1-2 0 0,-1-2-143 0 0,1 0-129 0 0,0 0-90 0 0,-1-1-130 0 0,-1 1-662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23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72 9378 0 0,'5'-4'431'0'0,"0"1"0"0"0,0 0 0 0 0,0 0 0 0 0,0 0 0 0 0,1 1 0 0 0,0 0 0 0 0,0 0 0 0 0,-1 0 0 0 0,1 0 0 0 0,11 0 1 0 0,8-4-174 0 0,79-16 21 0 0,-82 19-513 0 0,0-3-774 0 0,-18 5 154 0 0,-1 0 0 0 0,1 0 1 0 0,1 0-1 0 0,-2 0 0 0 0,1 0 0 0 0,0 1 0 0 0,0 0 1 0 0,1 0-1 0 0,5 1 0 0 0,5 2 330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25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46 7770 0 0,'5'-6'1665'0'0,"19"-21"1936"0"0,-18 25-3416 0 0,0-1 0 0 0,0 1 0 0 0,0 1 0 0 0,10-2-1 0 0,-13 2-102 0 0,0 1-1 0 0,0 0 1 0 0,-1-1 0 0 0,1 1-1 0 0,0 0 1 0 0,-1 1-1 0 0,1-1 1 0 0,0 0-1 0 0,0 1 1 0 0,-1 0-1 0 0,0 0 1 0 0,6 1 0 0 0,-5 1 26 0 0,0 0 0 0 0,-1 0 0 0 0,1 0 0 0 0,-1 1 0 0 0,1-1 1 0 0,1 6-1 0 0,3 1 64 0 0,-6-9-145 0 0,-1 0 0 0 0,1 1 0 0 0,-1-1 0 0 0,1 0-1 0 0,0 1 1 0 0,0-1 0 0 0,-1 0 0 0 0,1 0 0 0 0,-1 1 0 0 0,0-1-1 0 0,1 1 1 0 0,-1 0 0 0 0,0-1 0 0 0,0 0 0 0 0,0 0 0 0 0,0 1 0 0 0,0 0-1 0 0,-1 2 1 0 0,0-2 28 0 0,0 0 0 0 0,0 1 0 0 0,-1 0 0 0 0,2-2 0 0 0,-2 2 0 0 0,0 0 0 0 0,-3 1 0 0 0,-1 5 30 0 0,4-7-39 0 0,0 1 0 0 0,1 0-1 0 0,0-1 1 0 0,-1 2 0 0 0,1-1 0 0 0,-2 4 0 0 0,3-4-29 0 0,-1-1 1 0 0,0-1-1 0 0,1 2 1 0 0,0-1-1 0 0,-1 0 1 0 0,-1 0-1 0 0,1 0 0 0 0,0 0 1 0 0,-1 0-1 0 0,1 0 1 0 0,-1 0-1 0 0,1-1 1 0 0,-2 2-1 0 0,-16 12 80 0 0,9-8-45 0 0,0 0-1 0 0,0 1 0 0 0,2 0 1 0 0,-18 20-1 0 0,15-18-19 0 0,6-4-673 0 0,14 1 264 0 0,17 1-51 0 0,-23-7 415 0 0,1 0 1 0 0,-2 0-1 0 0,2 0 1 0 0,-1 0-1 0 0,0 0 1 0 0,5 3-1 0 0,82 55-154 0 0,-84-54 172 0 0,0 0-1 0 0,0-1 0 0 0,-2 1 0 0 0,2 0 0 0 0,-2 0 0 0 0,1 1 0 0 0,-1-1 0 0 0,0 2 0 0 0,0-1 0 0 0,-1 0 1 0 0,0 1-1 0 0,3 7 0 0 0,-4-10 13 0 0,-1 0 1 0 0,0-1-1 0 0,0 1 1 0 0,0-1-1 0 0,0 2 0 0 0,-1-1 1 0 0,1-1-1 0 0,-1 1 1 0 0,0 0-1 0 0,-1 0 1 0 0,1 0-1 0 0,-1 0 1 0 0,1 0-1 0 0,-1-1 0 0 0,-1 1 1 0 0,1 0-1 0 0,-1-1 1 0 0,1 1-1 0 0,0 0 1 0 0,-1-1-1 0 0,0 0 1 0 0,-1 1-1 0 0,-4 5 1 0 0,1-4 48 0 0,1 1 1 0 0,-1-2 0 0 0,-1 2 0 0 0,1-2 0 0 0,0 1-1 0 0,-1-2 1 0 0,0 1 0 0 0,0 0 0 0 0,-1-2 0 0 0,-10 5-1 0 0,13-6-23 0 0,-1 0-1 0 0,1 0 1 0 0,0 0-1 0 0,-1-1 1 0 0,1 1-1 0 0,-1-1 0 0 0,1-1 1 0 0,-2 1-1 0 0,2-1 1 0 0,0 0-1 0 0,-1 0 1 0 0,1 0-1 0 0,-1-1 0 0 0,2 0 1 0 0,-10-3-1 0 0,11 3-115 0 0,1 0-1 0 0,-1 0 1 0 0,0 0-1 0 0,0 0 1 0 0,2 1 0 0 0,-2-1-1 0 0,1-1 1 0 0,0 1-1 0 0,0 0 1 0 0,0-1-1 0 0,0 0 1 0 0,1 1 0 0 0,-1 0-1 0 0,0-1 1 0 0,1-1-1 0 0,1 2 1 0 0,-3-6-1 0 0,2 6-390 0 0,1-1-1 0 0,0 0 0 0 0,-1 0 0 0 0,1 1 0 0 0,0-1 0 0 0,1 1 0 0 0,-1-1 0 0 0,0 1 0 0 0,1-1 0 0 0,0 0 0 0 0,0 0 1 0 0,1-4-1 0 0,2-6-2289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25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 7058 0 0,'0'0'574'0'0,"10"-15"1656"0"0,-5 12-1939 0 0,-1 0 0 0 0,1 0 0 0 0,-1 1 1 0 0,2-1-1 0 0,-2 1 0 0 0,2 0 0 0 0,-2 0 0 0 0,2 1 0 0 0,-1 0 0 0 0,0-1 0 0 0,1 2 0 0 0,-1-1 0 0 0,1 1 1 0 0,-1-1-1 0 0,1 2 0 0 0,-1-1 0 0 0,11 3 0 0 0,-14-3-232 0 0,1 1 0 0 0,-1-1 0 0 0,1 1 0 0 0,-2 0 0 0 0,2 0-1 0 0,-1 0 1 0 0,1 1 0 0 0,-2-1 0 0 0,1 1 0 0 0,0-1 0 0 0,0 0 0 0 0,0 1 0 0 0,-1 0 0 0 0,1 0 0 0 0,-1 0 0 0 0,1-1 0 0 0,0 1 0 0 0,-1 0 0 0 0,0 1-1 0 0,0-1 1 0 0,0-1 0 0 0,0 2 0 0 0,0-1 0 0 0,-1 1 0 0 0,1-1 0 0 0,0 0 0 0 0,-1 1 0 0 0,0 0 0 0 0,1-2 0 0 0,-1 2 0 0 0,0 3 0 0 0,-1-1 4 0 0,0 1 0 0 0,0 0 1 0 0,0-1-1 0 0,-1 1 0 0 0,1-2 1 0 0,-1 2-1 0 0,0-1 1 0 0,-1 1-1 0 0,1-2 0 0 0,-1 1 1 0 0,-1 0-1 0 0,-3 5 0 0 0,-5 5 29 0 0,0-3-1 0 0,-21 21 0 0 0,19-21-67 0 0,9-9-21 0 0,0 2 1 0 0,0 0 0 0 0,0-1 0 0 0,1 1-1 0 0,-1-1 1 0 0,2 2 0 0 0,-2-1 0 0 0,-3 9 0 0 0,8-14 0 0 0,0 1 0 0 0,0-1-1 0 0,0 0 1 0 0,0 1 0 0 0,0-1 0 0 0,0 1 0 0 0,0 0 0 0 0,0-1 0 0 0,0 1 0 0 0,0-1 0 0 0,0 1 0 0 0,0-1 0 0 0,1 1 0 0 0,-1 0 0 0 0,0-1 0 0 0,0 1 0 0 0,1-1 0 0 0,-1 1 0 0 0,0-1 0 0 0,1 1 0 0 0,-1-1 0 0 0,0 0 0 0 0,0 0 0 0 0,0 0 0 0 0,1 1 0 0 0,-1-1 0 0 0,1 0 0 0 0,-1 1 0 0 0,1-1 0 0 0,-1 0 0 0 0,1 0 0 0 0,-1 1 0 0 0,1-1 0 0 0,0 0 0 0 0,-1 0 0 0 0,1 0 0 0 0,-1 0 0 0 0,1 0 0 0 0,0 1 0 0 0,28 2-1 0 0,25-12 23 0 0,-37 6-61 0 0,11-1-972 0 0,-8 6-3242 0 0,-16-1 1883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29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73 3873 0 0,'-14'-17'11464'0'0,"22"6"-11522"0"0,-4 5 104 0 0,-2 3-29 0 0,-1 2 0 0 0,0-2 1 0 0,0 1-1 0 0,1 0 0 0 0,0 0 0 0 0,0 1 0 0 0,0-1 1 0 0,-1 0-1 0 0,1 0 0 0 0,1 0 0 0 0,2-1 0 0 0,0 0 32 0 0,0 1 0 0 0,0 0-1 0 0,0 1 1 0 0,1 0-1 0 0,-1-1 1 0 0,1 1 0 0 0,-2 0-1 0 0,2 1 1 0 0,-1 0 0 0 0,1 0-1 0 0,-1 0 1 0 0,0 0 0 0 0,1 1-1 0 0,9 3 1 0 0,-12-4-28 0 0,-1 1 0 0 0,0 1 0 0 0,0-1 1 0 0,-1 1-1 0 0,1-1 0 0 0,0 1 0 0 0,0-1 1 0 0,-1 1-1 0 0,0 0 0 0 0,0 0 0 0 0,1 0 0 0 0,-1 0 1 0 0,0-1-1 0 0,0 2 0 0 0,0-1 0 0 0,0 0 1 0 0,0 0-1 0 0,0 0 0 0 0,-1 1 0 0 0,0-1 0 0 0,0 0 1 0 0,1 4-1 0 0,0 4 61 0 0,0 0-1 0 0,-1 0 1 0 0,-1 19 0 0 0,-1-15-25 0 0,-1 1 1 0 0,-1-1 0 0 0,0 1-1 0 0,-1 0 1 0 0,0-2 0 0 0,-2 2-1 0 0,1-3 1 0 0,-1 2 0 0 0,-1-1-1 0 0,-1-1 1 0 0,1 0-1 0 0,-15 15 1 0 0,13-16-36 0 0,5-3-3 0 0,0-2 0 0 0,-2 0 0 0 0,2 1 0 0 0,-1-1 0 0 0,-1-1 0 0 0,0 1 0 0 0,1-2 0 0 0,-2 1 0 0 0,1-1 0 0 0,-1 1 0 0 0,-12 3 0 0 0,14-5-7 0 0,0 0 0 0 0,1-1 0 0 0,-1 1 0 0 0,1 1 1 0 0,-7 4-1 0 0,7-5 13 0 0,0 0 0 0 0,0 1 0 0 0,-1-1 0 0 0,-8 3 0 0 0,13-6-37 0 0,-1 0 0 0 0,0 0 0 0 0,1 0-1 0 0,-1-1 1 0 0,0 1 0 0 0,1 0 0 0 0,-1-1-1 0 0,1 0 1 0 0,-1 1 0 0 0,0-1 0 0 0,1 0-1 0 0,0 0 1 0 0,-1 1 0 0 0,1-1 0 0 0,-1 0 0 0 0,1 0-1 0 0,-1 0 1 0 0,1-1 0 0 0,1 1 0 0 0,-1-1-1 0 0,-1 1 1 0 0,1 0 0 0 0,0 0 0 0 0,0-1-1 0 0,0 1 1 0 0,1-1 0 0 0,-1 0 0 0 0,0-1-1 0 0,1 0-37 0 0,0-1-1 0 0,0 2 0 0 0,0-2 1 0 0,-1 0-1 0 0,1 2 0 0 0,-1-6 0 0 0,0 6 32 0 0,0 0-1 0 0,1 0 0 0 0,-1 0 1 0 0,1 0-1 0 0,0 1 0 0 0,-1-1 0 0 0,1 0 1 0 0,0 0-1 0 0,0 0 0 0 0,0 1 1 0 0,1-1-1 0 0,-1 0 0 0 0,0 1 0 0 0,1-1 1 0 0,-1 0-1 0 0,1 1 0 0 0,0-1 1 0 0,0 0-1 0 0,-1 0 0 0 0,0 1 0 0 0,1-1 1 0 0,1 1-1 0 0,1-3 0 0 0,6-8-111 0 0,-8 11 118 0 0,1-1 0 0 0,-1 1 0 0 0,0 0 0 0 0,-1-1-1 0 0,2 1 1 0 0,-1 0 0 0 0,0-1 0 0 0,1 1 0 0 0,0 0 0 0 0,-1 1-1 0 0,0-1 1 0 0,1 0 0 0 0,-1 0 0 0 0,1 0 0 0 0,0 0 0 0 0,0 0 0 0 0,-1 1-1 0 0,1-1 1 0 0,0 1 0 0 0,-1 0 0 0 0,1-1 0 0 0,0 1 0 0 0,-1 0-1 0 0,3 0 1 0 0,2 0 10 0 0,0 0-1 0 0,-1 1 0 0 0,1 0 1 0 0,0 0-1 0 0,-1 0 1 0 0,1 0-1 0 0,-1 1 0 0 0,1-1 1 0 0,-2 2-1 0 0,2-1 1 0 0,-1 1-1 0 0,0-1 0 0 0,-1 1 1 0 0,2 1-1 0 0,-2-1 0 0 0,8 8 1 0 0,21 19 111 0 0,-21-17-69 0 0,1-1 0 0 0,1 0 1 0 0,0-2-1 0 0,1 1 1 0 0,20 11-1 0 0,-29-19-151 0 0,-1-1 0 0 0,1 0 0 0 0,-1-1 0 0 0,0 1 0 0 0,2 0 0 0 0,-2-1 0 0 0,1 0 0 0 0,11 0 0 0 0,26-8-7949 0 0,-32 6 5334 0 0,-1 1 2203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26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 9642 0 0,'0'0'291'0'0,"11"-1"4163"0"0,66-13-2992 0 0,-29 8-1203 0 0,5-1-1177 0 0,-20-1-5925 0 0,-24 4 6378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26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0 8330 0 0,'0'0'564'0'0,"-1"6"2354"0"0,-19 28-1232 0 0,16-27-1552 0 0,-1 0-1 0 0,2 0 1 0 0,-1 0-1 0 0,1 0 1 0 0,-1 1-1 0 0,-2 10 0 0 0,-33 132 553 0 0,22-95-553 0 0,14-42 84 0 0,-2 28 622 0 0,8-40-740 0 0,0 0-94 0 0,0 0-1 0 0,0-1 0 0 0,0 1 0 0 0,0-1 1 0 0,1 0-1 0 0,-1 0 0 0 0,0 0 1 0 0,0-1-1 0 0,0 1 0 0 0,0-1 1 0 0,0 0-1 0 0,1 0 0 0 0,-2 0 1 0 0,6-1-1 0 0,25-6-39 0 0,42-3 37 0 0,-54 7-14 0 0,2 0 0 0 0,0 3-1 0 0,40 0 1 0 0,-54 0-373 0 0,0 0-1243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26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0 10074 0 0,'0'0'2850'0'0,"0"5"-1090"0"0,-2 70-378 0 0,-7 68-748 0 0,7-126-309 0 0,-1-5-1281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27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 8106 0 0,'-22'-1'1105'0'0,"17"1"78"0"0,11 9 1675 0 0,14-5-2359 0 0,-1-2-1 0 0,1 0 0 0 0,34-2 1 0 0,58-9-203 0 0,-112 9-296 0 0,28-7-2258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27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6 8802 0 0,'0'-5'4568'0'0,"0"5"-4496"0"0,5 2 1190 0 0,0 4-3578 0 0,-2-1 1727 0 0,-1-3 182 0 0,-1-1 1 0 0,0 1-1 0 0,0 1 0 0 0,-1-1 0 0 0,1 0 0 0 0,0-1 0 0 0,-1 2 1 0 0,1-1-1 0 0,0 2 0 0 0,-1 4-1267 0 0</inkml:trace>
  <inkml:trace contextRef="#ctx0" brushRef="#br0" timeOffset="1">0 399 9650 0 0,'3'8'4602'0'0,"-3"-7"-4190"0"0,0-1-391 0 0,0 0-1 0 0,0 0 1 0 0,0 0-1 0 0,0 0 1 0 0,0 0-1 0 0,0 0 1 0 0,0 1 0 0 0,0-1-1 0 0,0 0 1 0 0,0 0-1 0 0,0 0 1 0 0,0 0-1 0 0,0 0 1 0 0,0 0-1 0 0,1 0 1 0 0,-1 0-1 0 0,0 1 1 0 0,0-1-1 0 0,0 0 1 0 0,0 0-1 0 0,0 0 1 0 0,0 0-1 0 0,0 0 1 0 0,0 0-1 0 0,0 0 1 0 0,0 0-1 0 0,0 0 1 0 0,0 0-1 0 0,1 0 1 0 0,-1 0 0 0 0,0 1-1 0 0,0-1 1 0 0,0 0-1 0 0,0 0 1 0 0,0 0-1 0 0,0 0 1 0 0,0 0-1 0 0,0 0 1 0 0,0 0-1 0 0,0 0 1 0 0,0 0-1 0 0,0 0 1 0 0,0 0-1 0 0,0 0 1 0 0,0 0-1 0 0,0 0 1 0 0,0 0-1 0 0,1 0 1 0 0,-1 0-1 0 0,0 0 1 0 0,0-1 0 0 0,0 1-1 0 0,0 0 1 0 0,0 0-1 0 0,0 0 1 0 0,0 0-1 0 0,0 0 1 0 0,1 0-1 0 0,-1 0 1 0 0,0 0-1 0 0,0 0 1 0 0,0 0-20 0 0,0-1 1 0 0,0 1-1 0 0,0 0 1 0 0,1 0-1 0 0,-1 0 0 0 0,0 0 1 0 0,0 0-1 0 0,0 0 1 0 0,1 0-1 0 0,-1 0 1 0 0,0 0-1 0 0,0-1 1 0 0,0 1-1 0 0,1 0 0 0 0,-1 0 1 0 0,0 0-1 0 0,0 0 1 0 0,0 0-1 0 0,1 0 1 0 0,-1 0-1 0 0,0 1 0 0 0,0-1 1 0 0,0 0-1 0 0,1 0 1 0 0,-1 0-1 0 0,0 0 1 0 0,0 0-1 0 0,0 0 1 0 0,1 0-1 0 0,-1 0 0 0 0,0 0 1 0 0,0 1-1 0 0,0-1 1 0 0,0 0-1 0 0,1 0 1 0 0,-1 0-1 0 0,0 0 1 0 0,0 0-1 0 0,0 1 0 0 0,0-1 1 0 0,5 3-1975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28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39 7746 0 0,'0'0'1039'0'0,"7"-5"1939"0"0,-2 1-2806 0 0,-1 0 0 0 0,2 2 0 0 0,-2-2 0 0 0,1 1 1 0 0,1 1-1 0 0,-1-1 0 0 0,1 1 0 0 0,-1 0 0 0 0,1 0 1 0 0,0 1-1 0 0,0 0 0 0 0,-1 0 0 0 0,1 0 0 0 0,0 0 1 0 0,9 1-1 0 0,2 0 136 0 0,-16 0-279 0 0,0 0-1 0 0,1 0 1 0 0,-1 0-1 0 0,1 0 1 0 0,-1 0-1 0 0,1 0 1 0 0,-2 0-1 0 0,2 0 1 0 0,-1 0-1 0 0,1 1 1 0 0,-1-1-1 0 0,1 0 1 0 0,-1 1-1 0 0,-1 0 1 0 0,2-1-1 0 0,-1 1 1 0 0,0 0-1 0 0,1-1 1 0 0,-1 0-1 0 0,0 1 1 0 0,0 0-1 0 0,0 0 1 0 0,-1 0-1 0 0,1 0 0 0 0,0 1 1 0 0,0-1-1 0 0,0 0 1 0 0,0 0-1 0 0,0 0 1 0 0,-1 0-1 0 0,1 0 1 0 0,0 1-1 0 0,-1-1 1 0 0,1 3-1 0 0,1 3 54 0 0,0 0-1 0 0,1 0 0 0 0,-2 1 0 0 0,1 0 0 0 0,-1-1 1 0 0,-1 1-1 0 0,0-1 0 0 0,0 2 0 0 0,0-2 0 0 0,0 1 1 0 0,-1-1-1 0 0,-1 1 0 0 0,-3 10 0 0 0,-1 3 13 0 0,-1 0-1 0 0,-2 0 1 0 0,-15 26-1 0 0,15-31-39 0 0,-23 27-1 0 0,3-3 34 0 0,2-10-74 0 0,12-14 15 0 0,9-7-4 0 0,10-9-28 0 0,-1-1 5 0 0,15-1 7 0 0,-1 0-1 0 0,0 0 1 0 0,0-1-1 0 0,18-6 1 0 0,-33 8-8 0 0,1 1 0 0 0,1 0 0 0 0,-1 0 0 0 0,-1 0 1 0 0,1 0-1 0 0,1 0 0 0 0,-2 1 0 0 0,1 0 0 0 0,3 0 0 0 0,19 3 1 0 0,-24-4-13 0 0,21 0-610 0 0,-9 2-3427 0 0,-7 1 1352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28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8 5433 0 0,'-8'-2'3919'0'0,"23"0"-1423"0"0,24-1-524 0 0,144 6-26 0 0,-172-6-2613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28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7890 0 0,'0'0'6088'0'0,"1"5"-4957"0"0,1 15-785 0 0,0-1 0 0 0,-2 1 0 0 0,-3 36 1 0 0,0-15 4 0 0,-1 2-49 0 0,2-26-158 0 0,1-1 0 0 0,1 31-1 0 0,5-32-210 0 0,-5-13-342 0 0,1-1 0 0 0,0 0 0 0 0,0 0 0 0 0,0 0 0 0 0,0 0 0 0 0,0 0 0 0 0,1 0 0 0 0,-1 0 0 0 0,0-1 0 0 0,-1 1 0 0 0,2 0 0 0 0,-1 0 0 0 0,3 0 0 0 0,6 4-1246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50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244 1 3057 0 0,'-1'0'5944'0'0,"-4"0"-5428"0"0,4 0-512 0 0,-4 0 88 0 0,-5 1 221 0 0,9-1-230 0 0,0 1-1 0 0,-1 0 1 0 0,0-1 0 0 0,1 1-1 0 0,-1 0 1 0 0,1-1 0 0 0,0 1-1 0 0,0 0 1 0 0,-1 0 0 0 0,1 1 0 0 0,0-1-1 0 0,-1 0 1 0 0,1 1 0 0 0,0-1-1 0 0,0 2 1 0 0,-17 22 630 0 0,10-13-506 0 0,0 1 0 0 0,-1-1 0 0 0,-1-1 0 0 0,-11 11 0 0 0,11-12-85 0 0,0 0 0 0 0,1 1 0 0 0,-11 17-1 0 0,-5 4 98 0 0,8-7-114 0 0,-2 3-71 0 0,6-11-1129 0 0,10-3-4959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51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2729 0 0,'0'0'4670'0'0,"0"4"-3244"0"0,1 3-1087 0 0,1 1 1 0 0,0-1 0 0 0,-1 1 0 0 0,2 0 0 0 0,0-1-1 0 0,0 0 1 0 0,1 0 0 0 0,0 0 0 0 0,-1-1 0 0 0,11 13-1 0 0,7 6-261 0 0,30 28-1 0 0,-41-43 46 0 0,13 12-101 0 0,8 8-105 0 0,-14-6-2919 0 0,-11-18 611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30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7322 0 0,'10'-3'608'0'0,"-8"3"-408"0"0,0 0 0 0 0,-1 0 0 0 0,1-1 0 0 0,0 1 0 0 0,0-1 0 0 0,0 1 0 0 0,-1-1 0 0 0,0 0 0 0 0,1 1 0 0 0,0-1 0 0 0,-1 0 0 0 0,1 1 0 0 0,0-2 0 0 0,-2 1 0 0 0,3-2 0 0 0,2 1 124 0 0,-1 0-1 0 0,1 0 0 0 0,0 0 1 0 0,0 0-1 0 0,0 0 0 0 0,0 1 0 0 0,8-1 1 0 0,-9 1-199 0 0,-1 1-67 0 0,-1-1 1 0 0,2 0 0 0 0,-1 1 0 0 0,0 0-1 0 0,-1-1 1 0 0,1 1 0 0 0,1 1 0 0 0,-2-1-1 0 0,1 0 1 0 0,0 1 0 0 0,0-1-1 0 0,0 1 1 0 0,0 0 0 0 0,0 0 0 0 0,-1 0-1 0 0,1 0 1 0 0,0 0 0 0 0,-1 1 0 0 0,0 0-1 0 0,1 0 1 0 0,-1-1 0 0 0,1 1 0 0 0,-2 0-1 0 0,2 0 1 0 0,-1 1 0 0 0,0-2-1 0 0,0 2 1 0 0,-1-1 0 0 0,0 1 0 0 0,1-1-1 0 0,0 1 1 0 0,-1 0 0 0 0,0 0 0 0 0,0-1-1 0 0,0 1 1 0 0,-1 0 0 0 0,1-1 0 0 0,-1 1-1 0 0,1 0 1 0 0,-1 1 0 0 0,0-2 0 0 0,0 1-1 0 0,0 0 1 0 0,0-1 0 0 0,0 2-1 0 0,-2 2 1 0 0,1 2 20 0 0,-1-1 0 0 0,0 0 0 0 0,-1 0 0 0 0,1 1 0 0 0,-2-2-1 0 0,1 1 1 0 0,-1 0 0 0 0,0-1 0 0 0,-1 0 0 0 0,1 1 0 0 0,-8 6 0 0 0,5-5-32 0 0,0-1 0 0 0,-1-1 0 0 0,0 1 1 0 0,0-2-1 0 0,-1 1 0 0 0,1-1 0 0 0,-19 9 0 0 0,35-16-282 0 0,0 0-1 0 0,-1 1 0 0 0,1 1 0 0 0,0-1 0 0 0,0 1 0 0 0,0 1 0 0 0,10 1 0 0 0,-11-1 228 0 0,1 0 0 0 0,-1 0-1 0 0,0 0 1 0 0,0 2-1 0 0,1-1 1 0 0,-1 1 0 0 0,-1-1-1 0 0,2 2 1 0 0,9 6-1 0 0,-12-6 24 0 0,0 1 0 0 0,0 0 0 0 0,0 0 0 0 0,-1 0 0 0 0,0 2 0 0 0,0-2 0 0 0,0 2 0 0 0,0-2 0 0 0,-2 1-1 0 0,1 1 1 0 0,4 12 0 0 0,-7-16 31 0 0,1-2-1 0 0,0 2 1 0 0,-1 0-1 0 0,0-1 0 0 0,1 0 1 0 0,-1 1-1 0 0,0 0 1 0 0,0-1-1 0 0,-1 0 1 0 0,1 1-1 0 0,-1 0 1 0 0,1-1-1 0 0,-1 0 1 0 0,0 1-1 0 0,1-1 0 0 0,-1 1 1 0 0,0-2-1 0 0,0 2 1 0 0,-1-1-1 0 0,1 0 1 0 0,-1 0-1 0 0,1 0 1 0 0,0 0-1 0 0,-1 0 0 0 0,0 0 1 0 0,0 0-1 0 0,0-2 1 0 0,0 2-1 0 0,0 0 1 0 0,0-1-1 0 0,-1 0 1 0 0,1 1-1 0 0,0-1 1 0 0,0-1-1 0 0,-5 2 0 0 0,-1 1-65 0 0,1-1 0 0 0,0 0 0 0 0,0-1 0 0 0,-2-1-1 0 0,2 1 1 0 0,0 0 0 0 0,-1-1 0 0 0,0-1 0 0 0,0 1-1 0 0,1-1 1 0 0,0 0 0 0 0,0-1 0 0 0,-2 0 0 0 0,2 0-1 0 0,0-1 1 0 0,0 1 0 0 0,0-2 0 0 0,1 1 0 0 0,-12-7-1 0 0,18 10-65 0 0,0 0 0 0 0,0 0 0 0 0,0 0-1 0 0,-1 0 1 0 0,1-1 0 0 0,0 1-1 0 0,0 0 1 0 0,32-11-10557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51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1 5105 0 0,'0'0'5680'0'0,"-9"3"-3410"0"0,-7 6-2071 0 0,-1 1 0 0 0,2 1-1 0 0,-1 0 1 0 0,2 0 0 0 0,0 2 0 0 0,1 1 0 0 0,-24 27 0 0 0,15-13-204 0 0,16-22 15 0 0,1-1 0 0 0,-1 2 0 0 0,2-1 0 0 0,-6 10 0 0 0,-11 30-474 0 0,11-34-414 0 0,9-11 691 0 0,0-1-1 0 0,0 0 1 0 0,0 1 0 0 0,0-1-1 0 0,1 1 1 0 0,-1 0-1 0 0,1 0 1 0 0,0 0 0 0 0,-1-1-1 0 0,0 1 1 0 0,1 0 0 0 0,-1 0-1 0 0,1 0 1 0 0,-1 0 0 0 0,1-1-1 0 0,0 1 1 0 0,-1 0 0 0 0,1 0-1 0 0,0 0 1 0 0,0 0 0 0 0,0 0-1 0 0,0 0 1 0 0,0 0 0 0 0,0 0-1 0 0,0 1 1 0 0,2 8-2442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52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8154 0 0,'0'0'2910'0'0,"2"4"-1594"0"0,13 12-526 0 0,23 32 74 0 0,-3-4-607 0 0,-13-20-118 0 0,-18-18-102 0 0,3 0-1 0 0,-2-1 1 0 0,9 7 0 0 0,13 12 9 0 0,-25-22-96 0 0,-1-2-1 0 0,-1 1 1 0 0,1 0 0 0 0,0 0 0 0 0,1-1-1 0 0,-1 1 1 0 0,0 0 0 0 0,1 0-1 0 0,-1-1 1 0 0,0 1 0 0 0,2 0-1 0 0,11 6-5249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56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14 5441 0 0,'1'-5'5152'0'0,"-1"4"-4825"0"0,-6-6 529 0 0,6 7-835 0 0,-1 0-1 0 0,1 0 1 0 0,-1-1 0 0 0,1 1 0 0 0,-1 0 0 0 0,1 0 0 0 0,0 0-1 0 0,-1 0 1 0 0,1 0 0 0 0,-1 0 0 0 0,1 0 0 0 0,-1 0 0 0 0,1 0 0 0 0,0 0-1 0 0,-1 1 1 0 0,1-1 0 0 0,-1 0 0 0 0,1 0 0 0 0,0 0 0 0 0,-1 0-1 0 0,1 1 1 0 0,0-1 0 0 0,0 0 0 0 0,-1 1 0 0 0,0 0 8 0 0,0 0 0 0 0,0-1 0 0 0,0 1 0 0 0,0 1 0 0 0,0-1 0 0 0,0 0 0 0 0,0 1 0 0 0,1-1 1 0 0,-1 0-1 0 0,1 0 0 0 0,0 0 0 0 0,-1 1 0 0 0,1 1 0 0 0,-4 8 79 0 0,1-1 0 0 0,0 0 0 0 0,-2 0 0 0 0,1 0 0 0 0,-1-1 0 0 0,0 1 0 0 0,-2-1 0 0 0,-6 9 0 0 0,-17 29 115 0 0,-32 57 276 0 0,62-103-261 0 0,17 2 77 0 0,-11-3-316 0 0,0 0 0 0 0,-1-1-1 0 0,1 0 1 0 0,0 0 0 0 0,0 1 0 0 0,6-4 0 0 0,10-2-25 0 0,27-4 39 0 0,-29 6-1 0 0,0 0-1 0 0,25-1 1 0 0,-25 4 28 0 0,-9-1-55 0 0,0 2-1 0 0,1 0 0 0 0,0 0 1 0 0,18 4-1 0 0,-29-4-160 0 0,17 8-6685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56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7 6601 0 0,'5'-7'5537'0'0,"-3"9"-6077"0"0,-10 18 1238 0 0,9-15-623 0 0,-1 0-1 0 0,0 0 1 0 0,0 1-1 0 0,0-1 1 0 0,-1 1-1 0 0,0-1 1 0 0,0 0-1 0 0,0 1 1 0 0,-2 5-1 0 0,-2 3 56 0 0,2 1 0 0 0,0-1 0 0 0,1 1 0 0 0,-1 21 0 0 0,1-15-82 0 0,0 4 90 0 0,0-17-106 0 0,1 0-1 0 0,0-1 1 0 0,1 1 0 0 0,0 0-1 0 0,1 12 1 0 0,-2-3 38 0 0,1-15-39 0 0,-1 0 1 0 0,1 0 0 0 0,0 1-1 0 0,0-1 1 0 0,0 0 0 0 0,0 0-1 0 0,0 0 1 0 0,1 3 0 0 0,0-4 114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57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5 9154 0 0,'1'-2'748'0'0,"-5"1"-81"0"0,3 0-530 0 0,0 1 1 0 0,0 0 0 0 0,1 0 0 0 0,-1 0-1 0 0,0 0 1 0 0,-1 0 0 0 0,1 0 0 0 0,0 0-1 0 0,0 0 1 0 0,0 0 0 0 0,0 0-1 0 0,0 1 1 0 0,1-1 0 0 0,-2 1 0 0 0,-6 3-9 0 0,2 1 0 0 0,0-1 0 0 0,-1 1 1 0 0,2 0-1 0 0,-1 1 0 0 0,0 0 1 0 0,2 0-1 0 0,-2 0 0 0 0,2 0 0 0 0,-1 2 1 0 0,2-2-1 0 0,-7 13 0 0 0,9-17-126 0 0,0 0 1 0 0,0-1-1 0 0,1 1 1 0 0,-1 0-1 0 0,0 0 0 0 0,1 0 1 0 0,-1 0-1 0 0,1-1 0 0 0,-1 2 1 0 0,1-1-1 0 0,0 2 1 0 0,0-2-7 0 0,1-1 1 0 0,-1 0-1 0 0,1 0 1 0 0,-1 0-1 0 0,1 0 0 0 0,0 1 1 0 0,-1-1-1 0 0,1-1 1 0 0,0 1-1 0 0,0 0 1 0 0,-1 0-1 0 0,0 0 1 0 0,1-1-1 0 0,0 1 1 0 0,0 0-1 0 0,0 0 1 0 0,1-1-1 0 0,-1 1 1 0 0,0 0-1 0 0,0-1 1 0 0,0 1-1 0 0,1-1 1 0 0,7 5-7 0 0,0 0 1 0 0,0 2-1 0 0,1-2 1 0 0,-2 2-1 0 0,0 0 1 0 0,0 1-1 0 0,-1-1 0 0 0,1 1 1 0 0,-2 1-1 0 0,0-1 1 0 0,1 1-1 0 0,-2 0 1 0 0,1 1-1 0 0,5 14 1 0 0,-8-15 23 0 0,0-2 0 0 0,-1 1 0 0 0,-1-1 0 0 0,0 1 0 0 0,0 1-1 0 0,0-1 1 0 0,-1-1 0 0 0,-1 15 0 0 0,1-19 8 0 0,-1-1-1 0 0,0 1 1 0 0,0 0 0 0 0,0-1-1 0 0,0 1 1 0 0,-1 0-1 0 0,0 0 1 0 0,0-1-1 0 0,0 0 1 0 0,1 1-1 0 0,-1-1 1 0 0,0-1-1 0 0,0 2 1 0 0,0-1 0 0 0,-1 0-1 0 0,1 0 1 0 0,-1-1-1 0 0,1 0 1 0 0,-1 1-1 0 0,1-1 1 0 0,-1 0-1 0 0,0 0 1 0 0,0 0-1 0 0,0 0 1 0 0,0 0-1 0 0,1 0 1 0 0,-1-1 0 0 0,-1 0-1 0 0,2 0 1 0 0,-6 0-1 0 0,-6 0 167 0 0,12 0-178 0 0,0 0-1 0 0,0 0 1 0 0,1 0 0 0 0,-1 0-1 0 0,0 0 1 0 0,0 0-1 0 0,1 0 1 0 0,-1 0 0 0 0,1 0-1 0 0,-1-1 1 0 0,0 1 0 0 0,0-1-1 0 0,1 0 1 0 0,-1 0-1 0 0,1 0 1 0 0,-2-1 0 0 0,-3-1-405 0 0,-13-14-541 0 0,8 0-4439 0 0,7 7 2161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57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 7962 0 0,'0'0'59'0'0,"0"0"0"0"0,0 0 0 0 0,0-1 1 0 0,0 1-1 0 0,0 0 0 0 0,0 0 0 0 0,0-1 1 0 0,0 1-1 0 0,0 0 0 0 0,0 0 0 0 0,0 0 1 0 0,0-1-1 0 0,0 1 0 0 0,0 0 0 0 0,0 0 1 0 0,0 0-1 0 0,0-1 0 0 0,0 1 0 0 0,0 0 1 0 0,1 0-1 0 0,-1 0 0 0 0,0 0 0 0 0,0 0 1 0 0,0 0-1 0 0,0 0 0 0 0,1 0 0 0 0,-1 0 1 0 0,0 0-1 0 0,0 0 0 0 0,0-1 0 0 0,0 1 0 0 0,1 0 1 0 0,-1 0-1 0 0,0 0 0 0 0,0 0 0 0 0,1 0 1 0 0,-1 0-1 0 0,0 0 0 0 0,0 0 0 0 0,16-4 1544 0 0,30 0-117 0 0,-26 3-1302 0 0,25-1-5 0 0,-31 2-143 0 0,2-1 0 0 0,26-6 0 0 0,-30 6-255 0 0,0-1 1 0 0,1 1-1 0 0,17 1 1 0 0,6-1-2986 0 0,-16 1 1897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57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 5937 0 0,'0'0'5004'0'0,"7"-2"-1770"0"0,21-5-2505 0 0,0 1 0 0 0,31-4 0 0 0,-13 3-546 0 0,-45 7-269 0 0,14-3 190 0 0,1 1 0 0 0,25-1 0 0 0,-11 8-6159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58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83 5553 0 0,'0'0'6988'0'0,"6"-19"-3864"0"0,11-14-2930 0 0,-13 28-132 0 0,-1 1 38 0 0,0 1-74 0 0,0 1 1 0 0,0 1 0 0 0,0-2 0 0 0,0 1-1 0 0,0 1 1 0 0,0-1 0 0 0,1 0-1 0 0,-1 2 1 0 0,0-1 0 0 0,1 0 0 0 0,-1 0-1 0 0,1 0 1 0 0,0 0 0 0 0,-1 1-1 0 0,1 0 1 0 0,-1 0 0 0 0,1 0 0 0 0,0 0-1 0 0,-1 0 1 0 0,0 1 0 0 0,1 0-1 0 0,-1 0 1 0 0,1 0 0 0 0,0 0 0 0 0,-2 0-1 0 0,2 0 1 0 0,-1 1 0 0 0,0 0-1 0 0,0 0 1 0 0,1 0 0 0 0,-2 0 0 0 0,4 3-1 0 0,-3-2-10 0 0,-1 0 0 0 0,0 1 0 0 0,1-2 0 0 0,-1 2 0 0 0,-1 0 0 0 0,1-1 0 0 0,0 1 0 0 0,-1 0 0 0 0,0-1 0 0 0,1 1 0 0 0,-1 0 1 0 0,-1 0-1 0 0,0 0 0 0 0,0-1 0 0 0,1 2 0 0 0,-1-2 0 0 0,0 1 0 0 0,-1 1 0 0 0,1-2 0 0 0,0 1 0 0 0,-1 0 0 0 0,-2 6 0 0 0,-1 2 27 0 0,0 2-1 0 0,-2-1 1 0 0,1-1 0 0 0,-1 0 0 0 0,-9 13 0 0 0,10-18-20 0 0,-11 18 81 0 0,-20 25-1 0 0,29-42-84 0 0,-1 0 0 0 0,1 0 0 0 0,-1-1 0 0 0,0-1 0 0 0,-1 1 0 0 0,-14 7-1 0 0,7-3 18 0 0,13-8 2 0 0,-1 0 1 0 0,1-2 0 0 0,-1 1-1 0 0,0 1 1 0 0,-7 1 0 0 0,11-4-25 0 0,-1 0 0 0 0,0 0 1 0 0,0 0-1 0 0,0 0 0 0 0,0 1 0 0 0,0-1 1 0 0,0 0-1 0 0,0-1 0 0 0,0 1 1 0 0,1 0-1 0 0,-1 0 0 0 0,-1 0 0 0 0,1 0 1 0 0,0 0-1 0 0,0-1 0 0 0,0 1 1 0 0,0 0-1 0 0,0-1 0 0 0,1 0 0 0 0,-1 1 1 0 0,1-1-1 0 0,-1 0 0 0 0,0 1 1 0 0,0-1-1 0 0,1 0 0 0 0,-1 0 0 0 0,0 0 1 0 0,0 0-1 0 0,-1-1-28 0 0,1-1 0 0 0,0 0 0 0 0,0 1 0 0 0,0-2 0 0 0,0 1 0 0 0,1 1 0 0 0,-1-1 0 0 0,1 0 0 0 0,-1-1 0 0 0,1 2-1 0 0,0-1 1 0 0,0-1 0 0 0,0 2 0 0 0,1-1 0 0 0,-1 0 0 0 0,1 0 0 0 0,-1 0 0 0 0,1 0 0 0 0,1-3 0 0 0,2-5-103 0 0,1 1-1 0 0,-1 0 1 0 0,11-16-1 0 0,-14 22 94 0 0,2 1 1 0 0,-1 0-1 0 0,1 0 0 0 0,-1 0 0 0 0,0 0 0 0 0,1 1 0 0 0,1-1 1 0 0,-2 1-1 0 0,1-1 0 0 0,1 2 0 0 0,-2-1 0 0 0,2-1 1 0 0,0 2-1 0 0,-1-1 0 0 0,0 1 0 0 0,1 0 0 0 0,-1 0 1 0 0,1 0-1 0 0,0 0 0 0 0,0 0 0 0 0,0 1 0 0 0,-1 0 1 0 0,1-1-1 0 0,0 2 0 0 0,0-1 0 0 0,0 0 0 0 0,-1 1 0 0 0,1 0 1 0 0,0 0-1 0 0,-1 0 0 0 0,1 0 0 0 0,0 0 0 0 0,4 3 1 0 0,-2 1-18 0 0,0-1 0 0 0,1 2 1 0 0,8 8-1 0 0,-8-8 34 0 0,-1 1 0 0 0,0-2-1 0 0,1 1 1 0 0,9 5 0 0 0,-1-2-1041 0 0,2-1 1 0 0,-1-1-1 0 0,19 6 1 0 0,-14-7-1502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59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9514 0 0,'0'0'460'0'0,"15"1"2825"0"0,333-22-1485 0 0,-331 18-6279 0 0,-11 2 3205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59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7730 0 0,'0'0'2822'0'0,"0"5"-1602"0"0,2 19-285 0 0,-4 50-1 0 0,1-51-724 0 0,-1 6-278 0 0,0 38 515 0 0,2-59-995 0 0,1-1-1 0 0,0-1 1 0 0,1 1-1 0 0,1 7 1 0 0,0-7-2026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30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9258 0 0,'0'0'2166'0'0,"2"1"-1309"0"0,4 0-505 0 0,1 1-1 0 0,-1-1 1 0 0,1 0 0 0 0,-1 0-1 0 0,1-1 1 0 0,0 0-1 0 0,-1 0 1 0 0,13-2 0 0 0,5 1-95 0 0,83-3 480 0 0,-2 0-4064 0 0,-99 4 1024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00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77 8322 0 0,'0'-1'108'0'0,"1"1"1"0"0,-1-1 0 0 0,0 1-1 0 0,0 0 1 0 0,1 0 0 0 0,-1-1-1 0 0,0 1 1 0 0,0-1-1 0 0,0 1 1 0 0,0-1 0 0 0,0 0-1 0 0,0 1 1 0 0,0-1 0 0 0,0 1-1 0 0,0-1 1 0 0,0 1 0 0 0,0-1-1 0 0,0 0 1 0 0,0 1-1 0 0,0-1 1 0 0,-1 1 0 0 0,1-1-1 0 0,0 1 1 0 0,0 0 0 0 0,-1 0-1 0 0,1-1 1 0 0,-1 0-1 0 0,-13-14 1561 0 0,-20-5-558 0 0,30 19-1109 0 0,-1 0 0 0 0,1 0 0 0 0,-1 0 1 0 0,1 1-1 0 0,-1-1 0 0 0,1 1 0 0 0,-1 0 0 0 0,0 1 0 0 0,-5 0 1 0 0,8-1-42 0 0,-1 1 1 0 0,0-1 0 0 0,1 0 0 0 0,0 1 0 0 0,0-1 0 0 0,-1 1 0 0 0,1 0 0 0 0,0 1-1 0 0,0-1 1 0 0,-1 0 0 0 0,1 1 0 0 0,1-1 0 0 0,-1 0 0 0 0,0 1 0 0 0,0 0 0 0 0,0 0-1 0 0,0 0 1 0 0,-1 2 0 0 0,2-2 8 0 0,1 0 1 0 0,0 0-1 0 0,-1-1 0 0 0,1 1 0 0 0,0 0 0 0 0,0 0 0 0 0,0 0 1 0 0,0-1-1 0 0,0 1 0 0 0,0-1 0 0 0,1 1 0 0 0,-1 0 0 0 0,2 3 1 0 0,0 7-75 0 0,-2-11 94 0 0,1 1-1 0 0,0 0 1 0 0,-1-2 0 0 0,1 2 0 0 0,0-1 0 0 0,0 1-1 0 0,0-1 1 0 0,0 1 0 0 0,0-1 0 0 0,0 0 0 0 0,0 0-1 0 0,0 0 1 0 0,2 2 0 0 0,23 16-85 0 0,-4-4 65 0 0,44 39 29 0 0,-37-32 82 0 0,-2 1 0 0 0,27 30 0 0 0,-50-49-47 0 0,-1 0 0 0 0,0 0-1 0 0,0 0 1 0 0,0 1 0 0 0,-1-1-1 0 0,0 1 1 0 0,0 0-1 0 0,0 0 1 0 0,0 0 0 0 0,-1 0-1 0 0,0 0 1 0 0,0 0 0 0 0,0 5-1 0 0,0-7 8 0 0,-1-1 1 0 0,0 0-1 0 0,-1 1 0 0 0,1-1 0 0 0,0 0 0 0 0,-1 1 0 0 0,1-1 1 0 0,-1 1-1 0 0,0-1 0 0 0,1-1 0 0 0,-1 2 0 0 0,0-1 0 0 0,0 0 0 0 0,0 0 1 0 0,-1 0-1 0 0,1 0 0 0 0,-1 0 0 0 0,1 0 0 0 0,-1-1 0 0 0,1 1 1 0 0,-1-1-1 0 0,0 1 0 0 0,0-1 0 0 0,0 1 0 0 0,0-1 0 0 0,0 0 1 0 0,0 0-1 0 0,0 0 0 0 0,-3 1 0 0 0,-5 1 107 0 0,1 0-1 0 0,0-1 1 0 0,-1 0-1 0 0,1 0 1 0 0,-1 0-1 0 0,0-2 1 0 0,-12 0-1 0 0,18 0-104 0 0,1 0 0 0 0,-1-1 0 0 0,0 1 0 0 0,0-1-1 0 0,0 0 1 0 0,1-1 0 0 0,-1 1 0 0 0,0-1 0 0 0,1 1 0 0 0,-1-1 0 0 0,1 0 0 0 0,-1 0 0 0 0,1-1-1 0 0,0 2 1 0 0,0-2 0 0 0,0 0 0 0 0,0 0 0 0 0,1 1 0 0 0,-1-2 0 0 0,-3-5 0 0 0,2 3 15 0 0,1 3-49 0 0,1 0 0 0 0,1 1 0 0 0,0 0 0 0 0,-1-1 0 0 0,0 0 0 0 0,1 0 0 0 0,0 0 0 0 0,-1 0 0 0 0,2 0 0 0 0,0 0 0 0 0,-1 0 0 0 0,0 0 0 0 0,1 0 1 0 0,0 0-1 0 0,-1-1 0 0 0,1 2 0 0 0,1-1 0 0 0,-1-1 0 0 0,0 2 0 0 0,1-2 0 0 0,0-2 0 0 0,2-3-36 0 0,1 0 0 0 0,-1 1 0 0 0,1 0 0 0 0,1 0 0 0 0,-1 1 0 0 0,2-1 1 0 0,-1 1-1 0 0,0 0 0 0 0,9-9 0 0 0,1 4-3 0 0,0-1 0 0 0,0 2 1 0 0,23-13-1 0 0,-31 19 47 0 0,1 0 0 0 0,-1-1 0 0 0,1 1 0 0 0,-1-2 0 0 0,-1 1 0 0 0,1-1 0 0 0,-1 0 0 0 0,9-14 0 0 0,-11 15-133 0 0,-1 1 0 0 0,-1-1 1 0 0,0 1-1 0 0,1-1 0 0 0,-1 1 0 0 0,-1 0 1 0 0,1-2-1 0 0,-2 2 0 0 0,1-2 0 0 0,0 2 1 0 0,-1-1-1 0 0,0-1 0 0 0,0 2 1 0 0,-2-12-1 0 0,2 12-538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00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8642 0 0,'0'0'1924'0'0,"4"-1"-926"0"0,26-2 821 0 0,40 0 0 0 0,24 3-2244 0 0,-53 0-6028 0 0,-24 0 6011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01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7138 0 0,'-1'17'7148'0'0,"1"44"-6980"0"0,1 47 151 0 0,-1-62-243 0 0,-3-16 471 0 0,1-14-1852 0 0,1-1-5458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01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0 7330 0 0,'0'0'111'0'0,"1"1"1"0"0,-1-1 0 0 0,0 0-1 0 0,0 0 1 0 0,1 0 0 0 0,-1 0-1 0 0,1 0 1 0 0,-1 1 0 0 0,1-1-1 0 0,-1 0 1 0 0,0 0 0 0 0,1 1-1 0 0,-1-1 1 0 0,1 0 0 0 0,-1 1-1 0 0,0-1 1 0 0,1 0 0 0 0,-1 1-1 0 0,0-1 1 0 0,0 0 0 0 0,1 0-1 0 0,-1 1 1 0 0,0-1 0 0 0,0 0-1 0 0,1 1 1 0 0,-1-1 0 0 0,0 1-1 0 0,0-1 1 0 0,0 1 0 0 0,0-1-1 0 0,0 1 1 0 0,0-1 0 0 0,0 1-1 0 0,0-1 1 0 0,0 1 0 0 0,0-1-1 0 0,0 1 1 0 0,0-1 0 0 0,0 1-1 0 0,0 0 1 0 0,0 12 1191 0 0,0-8-1176 0 0,0-1 1 0 0,0 0-1 0 0,0 0 0 0 0,-1 1 1 0 0,0-1-1 0 0,-2 8 0 0 0,-2 21 345 0 0,4-24-364 0 0,0 0 1 0 0,-1 1-1 0 0,0-1 0 0 0,-3 10 1 0 0,2-8-43 0 0,1-1 1 0 0,-3 21-1 0 0,5 10 397 0 0,0-9-1835 0 0,-2-10-4083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02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21 6513 0 0,'-11'-2'3915'0'0,"24"0"-2301"0"0,0 0-1042 0 0,-9 1-163 0 0,-9-10-219 0 0,4 9-115 0 0,1 2 36 0 0,144 4 704 0 0,-132-4-2160 0 0,9 10-7251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03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8978 0 0,'0'0'1226'0'0,"12"9"1707"0"0,-5-7-2814 0 0,1 1-1 0 0,-1-2 0 0 0,2 0 1 0 0,-2 1-1 0 0,1-2 0 0 0,-1 1 1 0 0,11-2-1 0 0,64-6-993 0 0,-46 3-1969 0 0,-19 2 319 0 0,4 0-1498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03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23 3905 0 0,'0'0'116'0'0,"1"0"1"0"0,-1 0-1 0 0,1 0 1 0 0,-1 0-1 0 0,1 0 1 0 0,-1 0-1 0 0,0 0 1 0 0,1 0-1 0 0,-1 0 1 0 0,0 0-1 0 0,0 0 1 0 0,0 0-1 0 0,1 0 1 0 0,-1-1-1 0 0,0 1 1 0 0,1 0-1 0 0,-1 0 1 0 0,1-1 0 0 0,-1 1-1 0 0,0 0 1 0 0,0 0-1 0 0,1-1 1 0 0,-1 1-1 0 0,0 0 1 0 0,1-1-1 0 0,-1 1 1 0 0,0 0-1 0 0,0-1 1 0 0,0 1-1 0 0,1 0 1 0 0,-1-1-1 0 0,0 1 1 0 0,0-1-1 0 0,0 1 1 0 0,0 0-1 0 0,0-1 1 0 0,0 1-1 0 0,0 0 1 0 0,0 0-1 0 0,0-1 1 0 0,0 0-1 0 0,0 0 195 0 0,-1 0 0 0 0,1 0-1 0 0,-1 0 1 0 0,1 0 0 0 0,-1 0-1 0 0,0 0 1 0 0,0 0 0 0 0,1 1 0 0 0,-1-1-1 0 0,1 0 1 0 0,-1 0 0 0 0,-2-1-1 0 0,-7 18 1138 0 0,-2 3-1119 0 0,5-10-257 0 0,1 1 1 0 0,-1 0-1 0 0,1 0 1 0 0,0 1-1 0 0,1-1 1 0 0,0 1-1 0 0,-4 19 1 0 0,2-5 59 0 0,2-1 0 0 0,-5 41 0 0 0,8-47-54 0 0,1 0 0 0 0,0 0 0 0 0,2-1 0 0 0,3 20 1 0 0,-4-31-60 0 0,1-1 1 0 0,0 1 0 0 0,1-2-1 0 0,0 2 1 0 0,0-1 0 0 0,0 0 0 0 0,0 0-1 0 0,1 0 1 0 0,0-1 0 0 0,-1 1-1 0 0,2-1 1 0 0,-1 1 0 0 0,0-1 0 0 0,2-1-1 0 0,-1 2 1 0 0,-1-2 0 0 0,9 6-1 0 0,-8-8 12 0 0,-2 0-1 0 0,2 0 0 0 0,0 0 0 0 0,-2 0 0 0 0,2 0 0 0 0,0-1 0 0 0,-1 1 0 0 0,1-1 0 0 0,-1 0 0 0 0,6-1 0 0 0,35-5 80 0 0,-39 5-72 0 0,-1 0 0 0 0,0-1 1 0 0,0-1-1 0 0,1 1 0 0 0,-1 1 1 0 0,0-2-1 0 0,0 0 0 0 0,0 0 1 0 0,0 0-1 0 0,-1 0 1 0 0,0-1-1 0 0,1 1 0 0 0,-1-1 1 0 0,0 0-1 0 0,0 1 0 0 0,2-6 1 0 0,-5 7-14 0 0,1 0-1 0 0,-1 0 1 0 0,0 1 0 0 0,1-1 0 0 0,-1 0-1 0 0,0 0 1 0 0,0 0 0 0 0,-1 0 0 0 0,1 1 0 0 0,0-1-1 0 0,-1 0 1 0 0,1 0 0 0 0,-1 0 0 0 0,1 1 0 0 0,0 0-1 0 0,-1-1 1 0 0,0 0 0 0 0,0 0 0 0 0,0 1 0 0 0,0-1-1 0 0,-1 1 1 0 0,1 0 0 0 0,0-1 0 0 0,0 1-1 0 0,0 0 1 0 0,-3-2 0 0 0,-1-1 2 0 0,2 0 0 0 0,-2 2 1 0 0,1-1-1 0 0,-1-1 0 0 0,1 1 0 0 0,-2 2 0 0 0,-7-6 1 0 0,7 6-85 0 0,0 0 0 0 0,0 0 0 0 0,1 0 0 0 0,0 1 0 0 0,-2-1 0 0 0,2 1 0 0 0,-1 1 0 0 0,0-1 0 0 0,0 1 0 0 0,-8 1 0 0 0,-16 7-3044 0 0,25-7 2326 0 0,-3-1-1266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04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7786 0 0,'32'2'6370'0'0,"97"-8"-5936"0"0,-108 4-596 0 0,24-2 416 0 0,-16 0-4140 0 0,-24 3 1412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04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 7218 0 0,'-1'0'117'0'0,"1"0"1"0"0,0 0 0 0 0,-1-1-1 0 0,1 1 1 0 0,-1 0 0 0 0,1 0-1 0 0,0 0 1 0 0,0 0 0 0 0,-1 0-1 0 0,1 0 1 0 0,-1 0 0 0 0,0 0-1 0 0,1 0 1 0 0,-1 0 0 0 0,1 0-1 0 0,-1 0 1 0 0,1 0 0 0 0,-1 0-1 0 0,1 1 1 0 0,0-1 0 0 0,-1 0 0 0 0,1 0-1 0 0,-1 0 1 0 0,0 1 0 0 0,-2 11 2309 0 0,2-4-2651 0 0,-4 21 945 0 0,-1 58 1 0 0,5-67-624 0 0,1-9-369 0 0,0 53 1078 0 0,0-59-1205 0 0,1-1-1 0 0,0 2 1 0 0,0-2 0 0 0,0 1 0 0 0,0-1 0 0 0,0 1-1 0 0,1-1 1 0 0,0 1 0 0 0,1 0 0 0 0,3 5-1 0 0,0-2-2586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04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1 8146 0 0,'1'17'5242'0'0,"-5"10"-4096"0"0,-10 23-1405 0 0,14-49 375 0 0,-59 170 320 0 0,58-166-441 0 0,0-3 36 0 0,0 1 1 0 0,1-1 0 0 0,-1 0 0 0 0,0 1 0 0 0,1 0-1 0 0,0-1 1 0 0,-1 6 0 0 0,2-8-21 0 0,-1 1 0 0 0,0-1 0 0 0,0 1 0 0 0,1 0 0 0 0,-1-1 0 0 0,1 0 0 0 0,-1 0 1 0 0,1 1-1 0 0,-1-1 0 0 0,1 1 0 0 0,-1-1 0 0 0,0 1 0 0 0,0-1 0 0 0,1 0 0 0 0,-1 1 0 0 0,1-1 0 0 0,0 0 0 0 0,-1 1 0 0 0,1-1 0 0 0,0 0 0 0 0,-1 0 1 0 0,1 0-1 0 0,0 1 0 0 0,-1-1 0 0 0,1 0 0 0 0,0 0 0 0 0,-1 0 0 0 0,1 0 0 0 0,-1 0 0 0 0,0 0 0 0 0,1 0 0 0 0,0-1 0 0 0,-1 1 0 0 0,1 0 0 0 0,0 0 1 0 0,-1 0-1 0 0,2-1 0 0 0,22-4 15 0 0,34-13 1 0 0,-42 13-22 0 0,0 0 1 0 0,1 1 0 0 0,1 0-1 0 0,-2 1 1 0 0,22-1-1 0 0,-11 3-585 0 0,-6 1-4946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31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9426 0 0,'0'0'2907'0'0,"1"5"-1014"0"0,2 11-1372 0 0,-1-1 1 0 0,0 1 0 0 0,0 18 0 0 0,1 38-14 0 0,-1-36-301 0 0,-6 65 1 0 0,3-92-157 0 0,1 1 1 0 0,2 17 0 0 0,-1-19-75 0 0,0 1 1 0 0,-1-1-1 0 0,0 0 1 0 0,-2 12-1 0 0,2-19-103 0 0,0-1-1 0 0,-1 1 0 0 0,1-1 1 0 0,0 1-1 0 0,0-1 0 0 0,0 1 1 0 0,0-1-1 0 0,0 0 0 0 0,0 0 1 0 0,-1 1-1 0 0,1-1 0 0 0,1 1 1 0 0,-1-1-1 0 0,0 1 0 0 0,0-1 1 0 0,0 1-1 0 0,0 0 0 0 0,0-1 1 0 0,0 1-1 0 0,1-1 1 0 0,-1 1-1 0 0,0-1 0 0 0,0 0 1 0 0,1 1-1 0 0,-1-1 0 0 0,0 1 1 0 0,1-1-1 0 0,-1 0 0 0 0,0 0 1 0 0,1 0-1 0 0,-1 1 0 0 0,0-1 1 0 0,0 0-1 0 0,0 1 0 0 0,1-1 1 0 0,-1 0-1 0 0,1 0 0 0 0,0 1 1 0 0,6 3-2347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05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0 8018 0 0,'1'0'125'0'0,"0"0"1"0"0,0 1 0 0 0,0-1 0 0 0,-1 0-1 0 0,1 1 1 0 0,0-1 0 0 0,0 0 0 0 0,0 1-1 0 0,-1-1 1 0 0,0 1 0 0 0,1-1 0 0 0,0 1 0 0 0,0-1-1 0 0,-1 0 1 0 0,1 1 0 0 0,0 0 0 0 0,-1-1-1 0 0,1 1 1 0 0,-1 0 0 0 0,1 0 0 0 0,-1 0-1 0 0,1 0 1 0 0,-1-1 0 0 0,0 1 0 0 0,1 0-1 0 0,-1 0 1 0 0,0-1 0 0 0,0 1 0 0 0,0 0-1 0 0,0 0 1 0 0,1 0 0 0 0,-1 0 0 0 0,0 0-1 0 0,-1 0 1 0 0,1 0 0 0 0,0-1 0 0 0,0 1-1 0 0,0 0 1 0 0,-1 1 0 0 0,0 14-118 0 0,1 3 317 0 0,0 0 1 0 0,-6 28-1 0 0,4-29-256 0 0,-1-1 0 0 0,2 2 0 0 0,1 20 0 0 0,0-32-42 0 0,0-1-1 0 0,-1 1 1 0 0,0 1-1 0 0,-2 10 1 0 0,2-14-6 0 0,-1 2 1 0 0,1-1-1 0 0,1 0 0 0 0,-1 0 0 0 0,1 1 1 0 0,0-1-1 0 0,0 0 0 0 0,1 6 0 0 0,-1-10-2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05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8 9770 0 0,'0'0'1016'0'0,"-1"-8"1625"0"0,-2 10-2470 0 0,0-1 0 0 0,1 1 1 0 0,0-1-1 0 0,-1 1 0 0 0,0 0 1 0 0,1 0-1 0 0,0 0 0 0 0,0-1 1 0 0,0 2-1 0 0,-1-1 0 0 0,2 1 1 0 0,-4 4-1 0 0,-17 36-437 0 0,19-35 392 0 0,0-4-135 0 0,1 1 1 0 0,0-1-1 0 0,0 1 1 0 0,2 0 0 0 0,-2 0-1 0 0,1 0 1 0 0,0 0-1 0 0,1 0 1 0 0,-1 10-1 0 0,2-13-2 0 0,-1 0 0 0 0,0 0-1 0 0,1 0 1 0 0,-1 0 0 0 0,1 0 0 0 0,0-1 0 0 0,0 1-1 0 0,-1 0 1 0 0,1 0 0 0 0,0 0 0 0 0,0 0 0 0 0,1-1-1 0 0,-1 1 1 0 0,1-1 0 0 0,-1 1 0 0 0,0-1 0 0 0,0 1-1 0 0,1-1 1 0 0,0 0 0 0 0,0 0 0 0 0,0 0-1 0 0,-1 0 1 0 0,1 0 0 0 0,0 0 0 0 0,0 0 0 0 0,0 0-1 0 0,3 0 1 0 0,5 1 6 0 0,0 2 0 0 0,0 0-1 0 0,0 0 1 0 0,0 1 0 0 0,-1 0-1 0 0,0 1 1 0 0,0-1 0 0 0,0 1-1 0 0,0 1 1 0 0,-1 0 0 0 0,-1 0-1 0 0,0 1 1 0 0,0 0 0 0 0,1 1-1 0 0,9 16 1 0 0,-15-22 19 0 0,-1 0 1 0 0,0-1 0 0 0,-1 1-1 0 0,1 0 1 0 0,-1 0-1 0 0,1 0 1 0 0,-1 0-1 0 0,0 0 1 0 0,1-1-1 0 0,-2 1 1 0 0,1 1-1 0 0,0-2 1 0 0,0 1-1 0 0,-1 0 1 0 0,0 0 0 0 0,1-1-1 0 0,-1 1 1 0 0,0 0-1 0 0,0-1 1 0 0,0 1-1 0 0,-1 0 1 0 0,1 0-1 0 0,-1-2 1 0 0,1 2-1 0 0,-1-1 1 0 0,0 1-1 0 0,0-2 1 0 0,0 1 0 0 0,0 0-1 0 0,-4 3 1 0 0,-2-1-17 0 0,4-1 58 0 0,0-1 0 0 0,0 0 0 0 0,0-1 0 0 0,0 1 0 0 0,-5 1-1 0 0,7-2-81 0 0,0-1-1 0 0,1 0 0 0 0,-1 0 0 0 0,-1 0 1 0 0,1 0-1 0 0,0 0 0 0 0,1 0 0 0 0,-1-1 0 0 0,0 1 1 0 0,0-1-1 0 0,0 1 0 0 0,0-1 0 0 0,1 0 1 0 0,0 0-1 0 0,-1 0 0 0 0,-2 0 0 0 0,-8-11-1066 0 0,11 9-10 0 0,-2-1 0 0 0,2 1 1 0 0,-1 0-1 0 0,0-1 1 0 0,2 1-1 0 0,-1-1 1 0 0,-2-8-1 0 0,1 0 587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06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62 9338 0 0,'1'-2'132'0'0,"-1"1"1"0"0,1 0-1 0 0,0-1 1 0 0,0 1-1 0 0,0 1 1 0 0,-1-1-1 0 0,1-1 1 0 0,0 1-1 0 0,0 0 1 0 0,0 0-1 0 0,1 0 1 0 0,-1 0-1 0 0,0 1 0 0 0,1-1 1 0 0,-2 0-1 0 0,1 1 1 0 0,1 0-1 0 0,-1-1 1 0 0,1 1-1 0 0,-1 0 1 0 0,1-1-1 0 0,-1 1 1 0 0,0 0-1 0 0,1 0 0 0 0,-1 0 1 0 0,1 0-1 0 0,1 0 1 0 0,0 0-61 0 0,1 0 1 0 0,-1-1 0 0 0,-1 0-1 0 0,2 1 1 0 0,-1-1-1 0 0,6-3 1 0 0,1 1-52 0 0,1-2 0 0 0,-1 3 0 0 0,1-1 0 0 0,0 0 0 0 0,0 1 0 0 0,0 1 0 0 0,1 0 0 0 0,11 1 0 0 0,37-6-2016 0 0,-34 2 329 0 0,-2-1-1095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06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8082 0 0,'30'2'6571'0'0,"-19"-1"-6380"0"0,0 0 1 0 0,0-1-1 0 0,12-1 0 0 0,114-20 260 0 0,-101 16-212 0 0,-3 0-1592 0 0,-10 1-6521 0 0,-20 3 7426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06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9906 0 0,'0'0'4612'0'0,"0"16"-3697"0"0,-2 61-448 0 0,-1-49-443 0 0,2 0 0 0 0,1 0 0 0 0,5 38 1 0 0,7-31-2123 0 0,-1-14-2948 0 0,-5-8 3186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07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3 10050 0 0,'0'0'90'0'0,"-1"-1"0"0"0,0 1 1 0 0,0 0-1 0 0,1-1 0 0 0,-1 1 0 0 0,0 0 0 0 0,0 0 0 0 0,0-1 0 0 0,0 1 1 0 0,1 0-1 0 0,-1 0 0 0 0,0 0 0 0 0,1 0 0 0 0,-1 0 0 0 0,0 0 0 0 0,0 0 0 0 0,0 1 1 0 0,1-1-1 0 0,-1 0 0 0 0,0 0 0 0 0,0 1 0 0 0,0-1 0 0 0,0 1 0 0 0,0 0 24 0 0,-1 0-1 0 0,0 0 0 0 0,0 1 0 0 0,0-1 1 0 0,1 1-1 0 0,0 0 0 0 0,-1 0 0 0 0,-2 2 1 0 0,1 2-15 0 0,-1 2 0 0 0,0-1 1 0 0,1 0-1 0 0,-3 9 1 0 0,-7 24 219 0 0,2 1 1 0 0,-7 48 0 0 0,16-76-293 0 0,0 0 1 0 0,1-1 0 0 0,1 2-1 0 0,0-1 1 0 0,1-1 0 0 0,1 1-1 0 0,0 0 1 0 0,-1 0 0 0 0,3-1-1 0 0,0 0 1 0 0,7 19 0 0 0,-9-28-509 0 0,0 0 1 0 0,1 1 0 0 0,-1-1 0 0 0,0-1 0 0 0,1 2 0 0 0,0-1 0 0 0,0-2 0 0 0,0 2 0 0 0,0 0 0 0 0,6 1-1 0 0,0 1-920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07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9058 0 0,'47'-4'4189'0'0,"62"-4"-1175"0"0,0-3-7460 0 0,-93 9 1601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07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38 6825 0 0,'-1'-3'3469'0'0,"1"-10"-1796"0"0,5 10-1377 0 0,-1 0 1 0 0,1 2 0 0 0,-1-2-1 0 0,1 1 1 0 0,-1 0 0 0 0,1 1-1 0 0,0 0 1 0 0,0 0 0 0 0,0 0-1 0 0,7 0 1 0 0,-6 0-225 0 0,1 0-1 0 0,-1 1 1 0 0,0 0 0 0 0,2 0 0 0 0,-2 0-1 0 0,0 1 1 0 0,1 0 0 0 0,-1 1-1 0 0,0-1 1 0 0,1 1 0 0 0,-1 0 0 0 0,1 1-1 0 0,5 2 1 0 0,-11-4-53 0 0,1 0 1 0 0,-1 1-1 0 0,1-1 1 0 0,-1 0-1 0 0,0 0 0 0 0,0 0 1 0 0,0 0-1 0 0,1 1 0 0 0,-1-1 1 0 0,0 1-1 0 0,0 0 0 0 0,0-1 1 0 0,0 0-1 0 0,-1 1 1 0 0,1 0-1 0 0,-1 0 0 0 0,0-1 1 0 0,1 1-1 0 0,-1-1 0 0 0,0 1 1 0 0,0 0-1 0 0,1 0 0 0 0,-1 0 1 0 0,0-1-1 0 0,-1 1 1 0 0,1 0-1 0 0,0 0 0 0 0,0 0 1 0 0,-1 0-1 0 0,-1 7 25 0 0,-2-2 1 0 0,1 0-1 0 0,0 0 1 0 0,-1 0-1 0 0,-5 7 1 0 0,-1 1 38 0 0,2-3-29 0 0,0-2 0 0 0,-1 1 0 0 0,0 0 0 0 0,-1-2 0 0 0,-19 16 0 0 0,5-4 26 0 0,9-8-43 0 0,-28 25 207 0 0,39-37-230 0 0,1 2 0 0 0,0-1-1 0 0,-1 0 1 0 0,1 0 0 0 0,-1-1-1 0 0,0 0 1 0 0,1 1 0 0 0,-2-1-1 0 0,2 0 1 0 0,-1-1 0 0 0,-7 2 0 0 0,11-2-20 0 0,1-9-385 0 0,0 7 385 0 0,0 1-1 0 0,0 0 1 0 0,-1-1 0 0 0,1 1-1 0 0,-1 0 1 0 0,1 0-1 0 0,1 1 1 0 0,-1-1-1 0 0,0 0 1 0 0,0 0-1 0 0,0 0 1 0 0,1 0-1 0 0,-1 0 1 0 0,-1 0-1 0 0,2 1 1 0 0,-1-1-1 0 0,3 0 1 0 0,-1 0-8 0 0,2 0-1 0 0,-1 0 1 0 0,1 0-1 0 0,0 1 1 0 0,7-1 0 0 0,13 2 30 0 0,-1 2 0 0 0,36 7 0 0 0,24 3-1351 0 0,-34-5-7427 0 0,-39-7 6820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08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9522 0 0,'2'0'114'0'0,"-1"0"-1"0"0,0 0 1 0 0,0 0 0 0 0,-1 0-1 0 0,2-1 1 0 0,-1 2 0 0 0,0-1-1 0 0,0 0 1 0 0,0 0 0 0 0,1 0-1 0 0,-1 0 1 0 0,0 1 0 0 0,-1-1-1 0 0,1 1 1 0 0,0-1 0 0 0,0 1-1 0 0,0-1 1 0 0,0 1 0 0 0,0-1 0 0 0,0 0-1 0 0,0 1 1 0 0,0 0 0 0 0,0 0-1 0 0,-1 0 1 0 0,1-1 0 0 0,-1 1-1 0 0,1 0 1 0 0,0 0 0 0 0,0 2-1 0 0,20 29 811 0 0,-19-28-824 0 0,47 107 1067 0 0,-19-39-683 0 0,-23-52-335 0 0,11 41-1 0 0,-12-37-63 0 0,-3-14-46 0 0,-1 0-1 0 0,0 1 1 0 0,-1-1 0 0 0,0 1 0 0 0,-1 0 0 0 0,-2 17 0 0 0,-2-4 125 0 0,-12 43 0 0 0,13-61-508 0 0,1 1 0 0 0,-1-2 0 0 0,0 1 0 0 0,-1 0 0 0 0,1 0 0 0 0,-8 8 0 0 0,-12 19-6685 0 0,13-14 6470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08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1 111 8898 0 0,'0'0'596'0'0,"9"0"3946"0"0,47 2-2982 0 0,-28-1-1546 0 0,-1 0 1 0 0,43-5-1 0 0,-48 2-4047 0 0,-11 1-888 0 0,-5 0 3077 0 0</inkml:trace>
  <inkml:trace contextRef="#ctx0" brushRef="#br0" timeOffset="1">157 0 8514 0 0,'0'0'4453'0'0,"3"23"-3004"0"0,7 187-175 0 0,-2-176-1859 0 0,0-14-3164 0 0,-4-14 2379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31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8866 0 0,'0'0'2223'0'0,"1"4"-469"0"0,3 7-1274 0 0,-1 0 0 0 0,-1 1 1 0 0,0 0-1 0 0,0 0 0 0 0,-1 0 1 0 0,-1 14-1 0 0,2 16 31 0 0,9 102 448 0 0,-9-82-4423 0 0,-2-56 839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09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78 10794 0 0,'-2'-1'133'0'0,"1"1"1"0"0,-1-1-1 0 0,0 0 0 0 0,1 0 0 0 0,0 1 0 0 0,-1 0 0 0 0,0-1 1 0 0,1 0-1 0 0,-1 0 0 0 0,1-1 0 0 0,0 1 0 0 0,0 0 0 0 0,0-1 1 0 0,0 1-1 0 0,0 1 0 0 0,-1-2 0 0 0,1 0 0 0 0,0 1 0 0 0,1-1 1 0 0,-1 0-1 0 0,1 1 0 0 0,-1 0 0 0 0,1-1 0 0 0,-1 0 0 0 0,1 1 1 0 0,-1-1-1 0 0,1 0 0 0 0,0 1 0 0 0,0-1 0 0 0,0 0 0 0 0,0 0 1 0 0,0 0-1 0 0,1-1 0 0 0,-1 2-81 0 0,0 0 0 0 0,0-1 0 0 0,0 1 0 0 0,0 0 0 0 0,0 0 0 0 0,0 0 0 0 0,0 0 0 0 0,0 0 0 0 0,0 0 0 0 0,-1-1 0 0 0,1 1 0 0 0,0 0 0 0 0,-1 0 0 0 0,1 0 0 0 0,-1 1 0 0 0,0-1 0 0 0,1-1 0 0 0,-1 1 0 0 0,0 0 0 0 0,1 1 0 0 0,-1-1 0 0 0,0 0 0 0 0,1 0 0 0 0,-3-1 0 0 0,1 2-29 0 0,0-1 0 0 0,0 0 0 0 0,1 0 0 0 0,-1 1 0 0 0,0-1 0 0 0,0 1 1 0 0,-1 0-1 0 0,2 0 0 0 0,-1-1 0 0 0,0 1 0 0 0,0 1 0 0 0,0-1 0 0 0,-2 0 0 0 0,-3 2-55 0 0,2-1 0 0 0,-1 0 0 0 0,0 1 0 0 0,1 0 0 0 0,-1 1 0 0 0,1 0 0 0 0,-1-1 0 0 0,-9 7 0 0 0,12-6 14 0 0,1-1 0 0 0,0 1 1 0 0,-1-2-1 0 0,1 2 0 0 0,0 0 0 0 0,0 0 1 0 0,0-1-1 0 0,0 1 0 0 0,1 0 0 0 0,-1 0 1 0 0,0 0-1 0 0,2 0 0 0 0,-1 0 1 0 0,0 1-1 0 0,0-1 0 0 0,0 0 0 0 0,1 0 1 0 0,-1 1-1 0 0,1-1 0 0 0,0 0 0 0 0,0 1 1 0 0,1 3-1 0 0,0-1-9 0 0,1 0 1 0 0,-1 0-1 0 0,1 1 1 0 0,1-2-1 0 0,-1 0 1 0 0,1 2-1 0 0,0-2 0 0 0,0 1 1 0 0,1-2-1 0 0,7 11 1 0 0,11 11 8 0 0,-2 1 0 0 0,-1 0 0 0 0,19 38 0 0 0,-27-49 34 0 0,8 14 66 0 0,-19-29-79 0 0,1 1-1 0 0,0-1 1 0 0,0 1 0 0 0,-1-1 0 0 0,1 0 0 0 0,-1 0-1 0 0,1 1 1 0 0,-1 0 0 0 0,0-1 0 0 0,0 1-1 0 0,0-1 1 0 0,0 0 0 0 0,0 1 0 0 0,0 0-1 0 0,0-1 1 0 0,0 1 0 0 0,-1 1 0 0 0,-1 0 16 0 0,1-1-1 0 0,-1 1 1 0 0,0-2 0 0 0,1 1 0 0 0,-1 1-1 0 0,0-1 1 0 0,0 0 0 0 0,0-1 0 0 0,1 1-1 0 0,-2 0 1 0 0,1-1 0 0 0,-1 1 0 0 0,1-1 0 0 0,0 0-1 0 0,-1 0 1 0 0,1 0 0 0 0,0 0 0 0 0,-1 0-1 0 0,0 0 1 0 0,0-1 0 0 0,1 1 0 0 0,-1-1-1 0 0,0 0 1 0 0,-3 0 0 0 0,3 0 11 0 0,-1 0 1 0 0,2 0-1 0 0,-2 0 1 0 0,0-1-1 0 0,2 1 1 0 0,-2-1-1 0 0,1 0 1 0 0,1 0-1 0 0,-2-1 1 0 0,1 2-1 0 0,1-2 1 0 0,-2 1-1 0 0,1-1 1 0 0,1 0-1 0 0,-1 0 1 0 0,1 1-1 0 0,-1-2 1 0 0,1 1-1 0 0,-5-5 1 0 0,5 3-28 0 0,0 0 1 0 0,0 0-1 0 0,0-1 1 0 0,1 1-1 0 0,-1-1 1 0 0,1 1-1 0 0,0-1 1 0 0,1 1 0 0 0,-1-1-1 0 0,0 1 1 0 0,1-1-1 0 0,0 1 1 0 0,0-1-1 0 0,1 1 1 0 0,-1-1-1 0 0,1 0 1 0 0,-1 1-1 0 0,1-1 1 0 0,1 1 0 0 0,0-1-1 0 0,0 1 1 0 0,1-4-1 0 0,7-11-140 0 0,0 0 0 0 0,2 1-1 0 0,19-24 1 0 0,-30 41 133 0 0,7-9-321 0 0,39-49-745 0 0,-39 51-1084 0 0,0 1-1 0 0,14-11 1 0 0,-12 13-1259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09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9738 0 0,'23'-2'4061'0'0,"-4"-1"-3453"0"0,105-9 129 0 0,-70 5-5421 0 0,-45 6 2242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0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0 6113 0 0,'0'4'8142'0'0,"-2"4"-6609"0"0,0 8-2107 0 0,-5 154 1613 0 0,6-157-963 0 0,1-1 0 0 0,1 1 0 0 0,2 16 0 0 0,0 18-3330 0 0,-3-41 841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0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0 11066 0 0,'-25'19'2848'0'0,"-11"36"-2076"0"0,28-44-711 0 0,1 3 0 0 0,0-1 0 0 0,1 0 0 0 0,0 1 0 0 0,1 0 0 0 0,1 0 0 0 0,0 1 0 0 0,0-1 0 0 0,2 1 0 0 0,0-1 1 0 0,1 2-1 0 0,0-2 0 0 0,1 1 0 0 0,1 0 0 0 0,0-1 0 0 0,2 1 0 0 0,-2 0 0 0 0,10 24 0 0 0,-9-34-105 0 0,1 0-1 0 0,0 0 1 0 0,-1 0-1 0 0,1 0 1 0 0,1 0-1 0 0,-1 0 1 0 0,1-1-1 0 0,-1 0 1 0 0,9 7-1 0 0,-9-8-566 0 0,1-1-1 0 0,-1 0 1 0 0,1 1-1 0 0,0-1 0 0 0,-1 0 1 0 0,1-1-1 0 0,-1 0 0 0 0,9 3 1 0 0,5-2-2509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0.7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10114 0 0,'0'0'918'0'0,"9"-1"2244"0"0,105-5-1481 0 0,-64 6-4469 0 0,-28 0-530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1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9050 0 0,'0'0'4225'0'0,"1"3"-3202"0"0,1 2-900 0 0,0 0 0 0 0,0-1 1 0 0,-1 1-1 0 0,1 0 0 0 0,-1 0 0 0 0,-1 0 1 0 0,0 0-1 0 0,1 0 0 0 0,-1 10 0 0 0,-8 53 486 0 0,5-50-476 0 0,-2 30 0 0 0,6-18-50 0 0,2 1 0 0 0,6 36 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1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7226 0 0,'9'5'6221'0'0,"-9"-4"-6070"0"0,1 20 1262 0 0,-7 23-1142 0 0,4-35-159 0 0,1 1 0 0 0,0 0 0 0 0,1 0-1 0 0,2 18 1 0 0,-1-16-42 0 0,-1 0 0 0 0,-1 22 0 0 0,0-29-17 0 0,1 1 0 0 0,0-1 0 0 0,1 0-1 0 0,-1 0 1 0 0,3 11 0 0 0,1 16-2635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1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8898 0 0,'37'13'1669'0'0,"-26"-11"-1281"0"0,-1 2 1 0 0,1 1-1 0 0,-1-1 1 0 0,0 1-1 0 0,18 12 0 0 0,-10-3-69 0 0,-1-1 1 0 0,0 3-1 0 0,24 26 0 0 0,-32-31-202 0 0,0 1 1 0 0,-1 1-1 0 0,-1-2 1 0 0,0 2-1 0 0,-1 1 1 0 0,8 23 0 0 0,-8-20-29 0 0,-2 0 0 0 0,1 1 0 0 0,-2 0 1 0 0,-1-1-1 0 0,-1 1 0 0 0,0 27 1 0 0,-2-33-198 0 0,0 0 1 0 0,-1 0 0 0 0,0 1 0 0 0,-1-1 0 0 0,0-2 0 0 0,-2 2 0 0 0,0 0-1 0 0,1-1 1 0 0,-2 0 0 0 0,-10 15 0 0 0,0-3-1613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2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23 8746 0 0,'-5'0'1915'0'0,"14"-5"207"0"0,16 0-2015 0 0,2 0 0 0 0,0 2 0 0 0,38-1 0 0 0,6 4-5068 0 0,-54 0 1848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2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 10210 0 0,'0'0'160'0'0,"8"1"2374"0"0,0 1-2351 0 0,1 0 1 0 0,0 0-1 0 0,0-1 0 0 0,0 0 1 0 0,0 0-1 0 0,0-1 0 0 0,12-2 1 0 0,71-12-1704 0 0,-22 3-3517 0 0,-32 6 4585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5:32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5745 0 0,'0'1'6213'0'0,"1"-3"-6174"0"0,-1-1 128 0 0,3-6 42 0 0,-1 5-44 0 0,3 1 117 0 0,2 1 44 0 0,10 2 97 0 0,-13 0-369 0 0,140 10-179 0 0,-135-11-3568 0 0,-2 1 2306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3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6 9394 0 0,'-2'-1'149'0'0,"2"1"0"0"0,-2-1 0 0 0,1 1 0 0 0,-1-1 0 0 0,1 0 0 0 0,-1 1 1 0 0,1-1-1 0 0,0 1 0 0 0,-1 0 0 0 0,1-1 0 0 0,-1 1 0 0 0,0 0 0 0 0,1 0 0 0 0,-1 0 0 0 0,1 0 0 0 0,0 1 0 0 0,-1-1 0 0 0,0 0 0 0 0,1 1 0 0 0,-1-1 1 0 0,1 1-1 0 0,0-1 0 0 0,0 1 0 0 0,-1 0 0 0 0,1-1 0 0 0,-1 0 0 0 0,1 1 0 0 0,0 0 0 0 0,0 0 0 0 0,0 0 0 0 0,0 1 0 0 0,0-1 0 0 0,0 0 1 0 0,0 0-1 0 0,0 0 0 0 0,-2 3 0 0 0,-2 4-137 0 0,0 0 0 0 0,0 1 0 0 0,0 1 0 0 0,-3 10 0 0 0,7-18 108 0 0,-9 23 6 0 0,1 0 0 0 0,2 0 0 0 0,0 0 0 0 0,-3 32 0 0 0,8-47-90 0 0,2 0 0 0 0,0 0-1 0 0,0 0 1 0 0,1 0 0 0 0,0 0 0 0 0,3 12-1 0 0,-2-16-15 0 0,0 0 0 0 0,0-1 0 0 0,1 2-1 0 0,-1-2 1 0 0,1 0 0 0 0,1 1 0 0 0,-2-1-1 0 0,2 0 1 0 0,0-1 0 0 0,0 2 0 0 0,5 3-1 0 0,-7-7-1 0 0,1 0-1 0 0,-1 0 1 0 0,2 0-1 0 0,-1 0 0 0 0,0 0 1 0 0,0 0-1 0 0,0-2 0 0 0,1 2 1 0 0,-2-1-1 0 0,2 0 1 0 0,-1 0-1 0 0,0 0 0 0 0,8 0 1 0 0,-5-1-10 0 0,0 0 0 0 0,0 0 0 0 0,1-1 0 0 0,-1 0 0 0 0,0 0 0 0 0,0-1 1 0 0,7-2-1 0 0,2-2-36 0 0,-1-1 0 0 0,0 1 0 0 0,0-3 0 0 0,-1 1 1 0 0,17-14-1 0 0,-29 22 30 0 0,0-1 0 0 0,-1 1 0 0 0,1-1 0 0 0,0 1 1 0 0,-1-1-1 0 0,1 1 0 0 0,0-1 0 0 0,-1 0 0 0 0,1 0 0 0 0,-1 1 0 0 0,0-1 1 0 0,0 0-1 0 0,1 0 0 0 0,-1 1 0 0 0,0 0 0 0 0,1-1 0 0 0,-1 0 0 0 0,0 0 1 0 0,0 0-1 0 0,1 0 0 0 0,-1 0 0 0 0,0 0 0 0 0,0 0 0 0 0,0 0 0 0 0,0 1 1 0 0,-1-2-1 0 0,1 0 8 0 0,-1 1 0 0 0,0-1 0 0 0,1 1 0 0 0,-1 0 0 0 0,0-1 0 0 0,0 2 0 0 0,0-1 1 0 0,0 0-1 0 0,0-1 0 0 0,-1 1 0 0 0,1 0 0 0 0,0 0 0 0 0,-2-1 0 0 0,-4-1 37 0 0,-1-1-1 0 0,1 1 1 0 0,0 0-1 0 0,-14-4 1 0 0,8 5-19 0 0,1 0 0 0 0,-2 0 0 0 0,1 1 0 0 0,-18 1 0 0 0,25 0-177 0 0,0 1 1 0 0,0 0 0 0 0,0 0-1 0 0,0 0 1 0 0,0 1 0 0 0,1-1-1 0 0,-1 1 1 0 0,1 1 0 0 0,-2-1-1 0 0,3 1 1 0 0,-11 6 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3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6265 0 0,'0'0'5592'0'0,"5"1"-3826"0"0,20 1-1517 0 0,-1-1 0 0 0,1-2 1 0 0,-1 0-1 0 0,1-2 0 0 0,29-6 1 0 0,15-2-354 0 0,-55 9-450 0 0,-11 2-413 0 0,-1-1-1 0 0,1 0 0 0 0,0 1 0 0 0,0 0 0 0 0,-1-1 0 0 0,1 1 1 0 0,3 1-1 0 0,2 0 466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4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8274 0 0,'0'0'4555'0'0,"1"4"-3724"0"0,4 15-591 0 0,0 0 0 0 0,-1 1 0 0 0,-3 0 0 0 0,1 0 0 0 0,-1 23 0 0 0,2 13-89 0 0,-2-36-146 0 0,1 13-2053 0 0,5-11-3041 0 0,-3-13 683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4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0 8402 0 0,'-1'15'5574'0'0,"-7"53"-4814"0"0,-23 82-321 0 0,28-139-411 0 0,2-8-5 0 0,1 0-1 0 0,-1-1 1 0 0,0 1 0 0 0,0 0-1 0 0,1-1 1 0 0,-1 1 0 0 0,1 0-1 0 0,-1 0 1 0 0,1-1 0 0 0,0 1-1 0 0,1 0 1 0 0,-1 0 0 0 0,0-1 0 0 0,1 1-1 0 0,0 0 1 0 0,-1-1 0 0 0,1 1-1 0 0,0 0 1 0 0,0 0 0 0 0,2 2-1 0 0,-3-4 190 0 0,19-5 18 0 0,33-8-26 0 0,-7 0-204 0 0,168-14-139 0 0,-180 25-1323 0 0,-11 1-3169 0 0,-17 0 3468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4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8458 0 0,'-1'66'6542'0'0,"-1"6"-4579"0"0,-1 81-6177 0 0,15-146-1213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5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11 8082 0 0,'-25'-9'2695'0'0,"13"8"1495"0"0,4 1-4112 0 0,6 0-35 0 0,-1 0 0 0 0,2 0-1 0 0,-2 0 1 0 0,1 1 0 0 0,-1-1 0 0 0,2 1 0 0 0,-2-1 0 0 0,1 1 0 0 0,0 0-1 0 0,0 0 1 0 0,0-1 0 0 0,0 1 0 0 0,0 0 0 0 0,0 0 0 0 0,0 1-1 0 0,1-1 1 0 0,-1 1 0 0 0,0-1 0 0 0,0 0 0 0 0,-1 4 0 0 0,-15 16 35 0 0,13-14-37 0 0,-1 0-1 0 0,0 1 0 0 0,-5 9 0 0 0,10-14-38 0 0,0-1-1 0 0,0 1 0 0 0,0 0 0 0 0,0-1 1 0 0,0 1-1 0 0,1 0 0 0 0,-1 1 1 0 0,0-2-1 0 0,1 1 0 0 0,0 1 0 0 0,0-2 1 0 0,0 1-1 0 0,0 1 0 0 0,1 1 0 0 0,0-3-2 0 0,0 1 0 0 0,0-1-1 0 0,0-1 1 0 0,0 1 0 0 0,0 0-1 0 0,0 0 1 0 0,1 0 0 0 0,-1-1-1 0 0,1 0 1 0 0,0 1-1 0 0,-2 0 1 0 0,2-1 0 0 0,0 1-1 0 0,0-1 1 0 0,3 2 0 0 0,36 17-39 0 0,-27-14 64 0 0,15 6-17 0 0,-14-5-16 0 0,1-1 0 0 0,-2 1 0 0 0,1 1-1 0 0,17 14 1 0 0,-28-19 14 0 0,-1 0 0 0 0,0-1-1 0 0,0 1 1 0 0,0 0 0 0 0,0 0-1 0 0,-1 1 1 0 0,1-1 0 0 0,-1 0 0 0 0,0 1-1 0 0,0 0 1 0 0,0 0 0 0 0,-1 0-1 0 0,1 0 1 0 0,-1 0 0 0 0,1 0 0 0 0,-1 0-1 0 0,-1 0 1 0 0,0 0 0 0 0,0 0-1 0 0,1 1 1 0 0,-1-1 0 0 0,-1 6-1 0 0,1-7 10 0 0,0-1-1 0 0,-1-1 0 0 0,1 2 0 0 0,-1-1 0 0 0,0 1 0 0 0,0-1 1 0 0,0-1-1 0 0,0 1 0 0 0,0 1 0 0 0,-1-1 0 0 0,1-1 0 0 0,1 1 1 0 0,-2 0-1 0 0,0-1 0 0 0,1 1 0 0 0,-4 1 0 0 0,2 0 7 0 0,-1-1 0 0 0,1 1 0 0 0,-1-1 0 0 0,0-1-1 0 0,0 1 1 0 0,0 0 0 0 0,0-1 0 0 0,-5 2 0 0 0,-3-2 74 0 0,0 1 1 0 0,-1-1-1 0 0,1 0 1 0 0,-25-3-1 0 0,34 2-161 0 0,-1-1-1 0 0,0 1 0 0 0,1-1 0 0 0,-1 1 0 0 0,0-2 0 0 0,1 1 1 0 0,-1-1-1 0 0,1 1 0 0 0,0-1 0 0 0,-1 0 0 0 0,-5-4 0 0 0,6 3-428 0 0,1 1-1 0 0,-1-1 0 0 0,0 0 1 0 0,1 0-1 0 0,0 0 0 0 0,0 0 0 0 0,-2-4 1 0 0,0-1-1785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5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 9858 0 0,'3'-2'258'0'0,"0"0"-1"0"0,0 0 1 0 0,0 1-1 0 0,0 0 0 0 0,0 0 1 0 0,0-1-1 0 0,1 1 1 0 0,-1 0-1 0 0,5 0 1 0 0,7-2 616 0 0,5-3-390 0 0,42-4 0 0 0,-41 7-455 0 0,42 0-1394 0 0,-40 2-1453 0 0,-4 0 1379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5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8290 0 0,'15'1'5320'0'0,"2"0"-3284"0"0,-9 1-1952 0 0,-1-1 1 0 0,1-1-1 0 0,0 0 0 0 0,12-1 0 0 0,108-15 12 0 0,-115 15-1468 0 0,8 3-4973 0 0,-11 0 2284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6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11122 0 0,'1'3'3266'0'0,"-3"19"-2864"0"0,2-19-328 0 0,-1 2 1 0 0,1-2 0 0 0,-1 1-1 0 0,1 0 1 0 0,1-1-1 0 0,-1 1 1 0 0,1-1-1 0 0,-1 1 1 0 0,3 5-1 0 0,0 19 185 0 0,4 62 30 0 0,-2-25-190 0 0,-5-46-182 0 0,0 4-867 0 0,3-9-4277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3T12:06:16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84 11058 0 0,'-7'-18'1697'0'0,"7"17"-1506"0"0,0-1-1 0 0,-1-1 1 0 0,0 1 0 0 0,1 0 0 0 0,-1 1-1 0 0,0-1 1 0 0,0 0 0 0 0,0-1 0 0 0,0 1-1 0 0,0 1 1 0 0,0 0 0 0 0,-1-1 0 0 0,1 0 0 0 0,-1 0-1 0 0,0 1 1 0 0,1-1 0 0 0,0 2 0 0 0,-1-2-1 0 0,0 1 1 0 0,0 0 0 0 0,0 0 0 0 0,0 0-1 0 0,-3-1 1 0 0,1 1-184 0 0,-2 1-1 0 0,1-1 1 0 0,0 1-1 0 0,0 0 1 0 0,-1 0 0 0 0,1 1-1 0 0,0-1 1 0 0,0 0-1 0 0,-1 1 1 0 0,2 1 0 0 0,-10 3-1 0 0,12-4-24 0 0,1-1 0 0 0,-1 1-1 0 0,0 0 1 0 0,0 0 0 0 0,1 1-1 0 0,-1-1 1 0 0,2 1 0 0 0,-2-1 0 0 0,1 0-1 0 0,-1 1 1 0 0,1-1 0 0 0,0 1-1 0 0,-1 0 1 0 0,1 0 0 0 0,1-1 0 0 0,-1 1-1 0 0,1 0 1 0 0,-1 0 0 0 0,0 0-1 0 0,1 0 1 0 0,-1-1 0 0 0,1 2-1 0 0,0-1 1 0 0,0 0 0 0 0,-1 0 0 0 0,2-1-1 0 0,-1 2 1 0 0,0-1 0 0 0,0 0-1 0 0,1-1 1 0 0,-1 1 0 0 0,1 0 0 0 0,0 3-1 0 0,1 1-15 0 0,2 0 0 0 0,-1 0 0 0 0,0 0-1 0 0,1 0 1 0 0,1 0 0 0 0,-1-1 0 0 0,1 1-1 0 0,-1-2 1 0 0,1 1 0 0 0,0 0 0 0 0,1-1-1 0 0,7 6 1 0 0,18 16 30 0 0,2 3 0 0 0,-26-23 4 0 0,1 1 1 0 0,-1-1 0 0 0,1 2-1 0 0,-2-1 1 0 0,0 0-1 0 0,9 13 1 0 0,-4-4 36 0 0,-9-13-24 0 0,1 1 0 0 0,-1-1 0 0 0,1 0 0 0 0,-1 1-1 0 0,-1-1 1 0 0,3 7 0 0 0,-4-10-6 0 0,1 1 1 0 0,-1 1-1 0 0,0-1 0 0 0,0 0 0 0 0,0 0 1 0 0,0 0-1 0 0,0 1 0 0 0,0-1 0 0 0,-1-1 1 0 0,1 1-1 0 0,0 1 0 0 0,-1-1 0 0 0,1 0 1 0 0,0 0-1 0 0,-1 0 0 0 0,0 0 0 0 0,1 0 1 0 0,-1 0-1 0 0,0-1 0 0 0,1 1 0 0 0,0 0 1 0 0,-1 0-1 0 0,0 0 0 0 0,0 0 0 0 0,0-1 1 0 0,0 1-1 0 0,0 0 0 0 0,-1 0 0 0 0,-2 1 40 0 0,0 1 0 0 0,0 0-1 0 0,-1-1 1 0 0,1-1 0 0 0,0 1-1 0 0,-2 0 1 0 0,2-1-1 0 0,-1 1 1 0 0,1-1 0 0 0,-1-1-1 0 0,0 1 1 0 0,0-1 0 0 0,1 1-1 0 0,-2-2 1 0 0,2 1 0 0 0,-9-2-1 0 0,9 1-25 0 0,2 0 0 0 0,-2 0 0 0 0,1 0 1 0 0,1 0-1 0 0,-2-1 0 0 0,1 2 0 0 0,1-2 0 0 0,-1 0 0 0 0,0 0 0 0 0,0 0 0 0 0,1 0 0 0 0,0 0 0 0 0,-1-1 0 0 0,1 1 0 0 0,0 0 0 0 0,0-1 0 0 0,0 0 0 0 0,0 0 0 0 0,0 1 0 0 0,1-1 0 0 0,0-1 0 0 0,-1 2 0 0 0,1-1 0 0 0,0-1 0 0 0,-1-4 1 0 0,1 3-39 0 0,0-1 0 0 0,1 1 0 0 0,0 0 0 0 0,0 0 0 0 0,1-1 1 0 0,0 2-1 0 0,0-2 0 0 0,0 1 0 0 0,0 0 0 0 0,1 0 0 0 0,0 0 1 0 0,-1 1-1 0 0,2-1 0 0 0,-1 1 0 0 0,4-6 0 0 0,5-8-108 0 0,2 2 0 0 0,20-23-1 0 0,-12 16 77 0 0,5-9-28 0 0,-7 9-435 0 0,26-25 0 0 0,-29 23-3364 0 0,-11 20 1123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5154-911E-4426-9117-D385B01C23D0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38440-0980-494A-97A1-245DBB1C0F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13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After this  - some mini whiteboard work – include opportunities to look at multiplying and dividing by negative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6A683-7942-4936-B284-1C200FE3F07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42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6A683-7942-4936-B284-1C200FE3F07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81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6A683-7942-4936-B284-1C200FE3F07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8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0AFA44-4B59-030C-213A-FE09707D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CDD7-0C98-4912-BC03-32CB8B56D2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8AAD98-D64B-91A7-9C70-CCB10C51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4FAF6-6F41-1604-0329-593A82F5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5028-00E4-4CD8-ADB5-D667EEA51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25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EA3EF-67C8-336A-94A3-41FD9F08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B7CF-081C-4CED-ABD6-6A74ACA53B48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AE16F-7ED7-7F64-7F0D-13B421AE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52F68-5160-4D3B-6BFD-2B8398FB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C33B-28C4-4C30-AF45-C68B9277B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9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D9B0E9-EFAF-C71E-E12A-C2A300FF6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27244-48D4-14FE-9FBC-3D310C496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6EA9A-67CC-B35D-4ED8-D7EEB5771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31CDD7-0C98-4912-BC03-32CB8B56D2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66B9F-4684-3D9C-2A28-C533E492A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A8E03-8F35-3D02-0E96-C71C171C2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8C5028-00E4-4CD8-ADB5-D667EEA51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17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DA83F5-137F-AF91-C126-961A138C7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4E04A-9411-F89C-30B2-4527749C8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A8ED0-287E-CC55-812E-45A5FDEC2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87B7CF-081C-4CED-ABD6-6A74ACA53B48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5FE30-1AF0-DF18-1169-69D3DEB73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57F6A-9D1B-E597-A5E5-593E74D03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CBC33B-28C4-4C30-AF45-C68B9277B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07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88.png"/><Relationship Id="rId7" Type="http://schemas.openxmlformats.org/officeDocument/2006/relationships/image" Target="../media/image2.sv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1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3.xml"/><Relationship Id="rId18" Type="http://schemas.openxmlformats.org/officeDocument/2006/relationships/image" Target="../media/image198.png"/><Relationship Id="rId26" Type="http://schemas.openxmlformats.org/officeDocument/2006/relationships/image" Target="../media/image202.png"/><Relationship Id="rId39" Type="http://schemas.openxmlformats.org/officeDocument/2006/relationships/customXml" Target="../ink/ink186.xml"/><Relationship Id="rId21" Type="http://schemas.openxmlformats.org/officeDocument/2006/relationships/customXml" Target="../ink/ink177.xml"/><Relationship Id="rId34" Type="http://schemas.openxmlformats.org/officeDocument/2006/relationships/image" Target="../media/image206.png"/><Relationship Id="rId42" Type="http://schemas.openxmlformats.org/officeDocument/2006/relationships/image" Target="../media/image210.png"/><Relationship Id="rId47" Type="http://schemas.openxmlformats.org/officeDocument/2006/relationships/customXml" Target="../ink/ink190.xml"/><Relationship Id="rId50" Type="http://schemas.openxmlformats.org/officeDocument/2006/relationships/image" Target="../media/image214.png"/><Relationship Id="rId7" Type="http://schemas.openxmlformats.org/officeDocument/2006/relationships/customXml" Target="../ink/ink170.xml"/><Relationship Id="rId2" Type="http://schemas.openxmlformats.org/officeDocument/2006/relationships/image" Target="../media/image192.png"/><Relationship Id="rId16" Type="http://schemas.openxmlformats.org/officeDocument/2006/relationships/image" Target="../media/image197.png"/><Relationship Id="rId29" Type="http://schemas.openxmlformats.org/officeDocument/2006/relationships/customXml" Target="../ink/ink181.xml"/><Relationship Id="rId11" Type="http://schemas.openxmlformats.org/officeDocument/2006/relationships/customXml" Target="../ink/ink172.xml"/><Relationship Id="rId24" Type="http://schemas.openxmlformats.org/officeDocument/2006/relationships/image" Target="../media/image201.png"/><Relationship Id="rId32" Type="http://schemas.openxmlformats.org/officeDocument/2006/relationships/image" Target="../media/image205.png"/><Relationship Id="rId37" Type="http://schemas.openxmlformats.org/officeDocument/2006/relationships/customXml" Target="../ink/ink185.xml"/><Relationship Id="rId40" Type="http://schemas.openxmlformats.org/officeDocument/2006/relationships/image" Target="../media/image209.png"/><Relationship Id="rId45" Type="http://schemas.openxmlformats.org/officeDocument/2006/relationships/customXml" Target="../ink/ink189.xml"/><Relationship Id="rId53" Type="http://schemas.openxmlformats.org/officeDocument/2006/relationships/customXml" Target="../ink/ink193.xml"/><Relationship Id="rId5" Type="http://schemas.openxmlformats.org/officeDocument/2006/relationships/image" Target="../media/image1.png"/><Relationship Id="rId10" Type="http://schemas.openxmlformats.org/officeDocument/2006/relationships/image" Target="../media/image194.png"/><Relationship Id="rId19" Type="http://schemas.openxmlformats.org/officeDocument/2006/relationships/customXml" Target="../ink/ink176.xml"/><Relationship Id="rId31" Type="http://schemas.openxmlformats.org/officeDocument/2006/relationships/customXml" Target="../ink/ink182.xml"/><Relationship Id="rId44" Type="http://schemas.openxmlformats.org/officeDocument/2006/relationships/image" Target="../media/image211.png"/><Relationship Id="rId52" Type="http://schemas.openxmlformats.org/officeDocument/2006/relationships/image" Target="../media/image215.png"/><Relationship Id="rId4" Type="http://schemas.openxmlformats.org/officeDocument/2006/relationships/image" Target="../media/image7.svg"/><Relationship Id="rId9" Type="http://schemas.openxmlformats.org/officeDocument/2006/relationships/customXml" Target="../ink/ink171.xml"/><Relationship Id="rId14" Type="http://schemas.openxmlformats.org/officeDocument/2006/relationships/image" Target="../media/image196.png"/><Relationship Id="rId22" Type="http://schemas.openxmlformats.org/officeDocument/2006/relationships/image" Target="../media/image200.png"/><Relationship Id="rId27" Type="http://schemas.openxmlformats.org/officeDocument/2006/relationships/customXml" Target="../ink/ink180.xml"/><Relationship Id="rId30" Type="http://schemas.openxmlformats.org/officeDocument/2006/relationships/image" Target="../media/image204.png"/><Relationship Id="rId35" Type="http://schemas.openxmlformats.org/officeDocument/2006/relationships/customXml" Target="../ink/ink184.xml"/><Relationship Id="rId43" Type="http://schemas.openxmlformats.org/officeDocument/2006/relationships/customXml" Target="../ink/ink188.xml"/><Relationship Id="rId48" Type="http://schemas.openxmlformats.org/officeDocument/2006/relationships/image" Target="../media/image213.png"/><Relationship Id="rId8" Type="http://schemas.openxmlformats.org/officeDocument/2006/relationships/image" Target="../media/image193.png"/><Relationship Id="rId51" Type="http://schemas.openxmlformats.org/officeDocument/2006/relationships/customXml" Target="../ink/ink192.xml"/><Relationship Id="rId3" Type="http://schemas.openxmlformats.org/officeDocument/2006/relationships/image" Target="../media/image6.png"/><Relationship Id="rId12" Type="http://schemas.openxmlformats.org/officeDocument/2006/relationships/image" Target="../media/image195.png"/><Relationship Id="rId17" Type="http://schemas.openxmlformats.org/officeDocument/2006/relationships/customXml" Target="../ink/ink175.xml"/><Relationship Id="rId25" Type="http://schemas.openxmlformats.org/officeDocument/2006/relationships/customXml" Target="../ink/ink179.xml"/><Relationship Id="rId33" Type="http://schemas.openxmlformats.org/officeDocument/2006/relationships/customXml" Target="../ink/ink183.xml"/><Relationship Id="rId38" Type="http://schemas.openxmlformats.org/officeDocument/2006/relationships/image" Target="../media/image208.png"/><Relationship Id="rId46" Type="http://schemas.openxmlformats.org/officeDocument/2006/relationships/image" Target="../media/image212.png"/><Relationship Id="rId20" Type="http://schemas.openxmlformats.org/officeDocument/2006/relationships/image" Target="../media/image199.png"/><Relationship Id="rId41" Type="http://schemas.openxmlformats.org/officeDocument/2006/relationships/customXml" Target="../ink/ink187.xml"/><Relationship Id="rId54" Type="http://schemas.openxmlformats.org/officeDocument/2006/relationships/image" Target="../media/image2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5" Type="http://schemas.openxmlformats.org/officeDocument/2006/relationships/customXml" Target="../ink/ink174.xml"/><Relationship Id="rId23" Type="http://schemas.openxmlformats.org/officeDocument/2006/relationships/customXml" Target="../ink/ink178.xml"/><Relationship Id="rId28" Type="http://schemas.openxmlformats.org/officeDocument/2006/relationships/image" Target="../media/image203.png"/><Relationship Id="rId36" Type="http://schemas.openxmlformats.org/officeDocument/2006/relationships/image" Target="../media/image207.png"/><Relationship Id="rId49" Type="http://schemas.openxmlformats.org/officeDocument/2006/relationships/customXml" Target="../ink/ink19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7.xml"/><Relationship Id="rId18" Type="http://schemas.openxmlformats.org/officeDocument/2006/relationships/image" Target="../media/image223.png"/><Relationship Id="rId26" Type="http://schemas.openxmlformats.org/officeDocument/2006/relationships/image" Target="../media/image227.png"/><Relationship Id="rId39" Type="http://schemas.openxmlformats.org/officeDocument/2006/relationships/image" Target="../media/image233.png"/><Relationship Id="rId21" Type="http://schemas.openxmlformats.org/officeDocument/2006/relationships/customXml" Target="../ink/ink201.xml"/><Relationship Id="rId34" Type="http://schemas.openxmlformats.org/officeDocument/2006/relationships/customXml" Target="../ink/ink208.xml"/><Relationship Id="rId42" Type="http://schemas.openxmlformats.org/officeDocument/2006/relationships/customXml" Target="../ink/ink212.xml"/><Relationship Id="rId7" Type="http://schemas.openxmlformats.org/officeDocument/2006/relationships/customXml" Target="../ink/ink194.xml"/><Relationship Id="rId2" Type="http://schemas.openxmlformats.org/officeDocument/2006/relationships/image" Target="../media/image217.png"/><Relationship Id="rId16" Type="http://schemas.openxmlformats.org/officeDocument/2006/relationships/image" Target="../media/image222.png"/><Relationship Id="rId20" Type="http://schemas.openxmlformats.org/officeDocument/2006/relationships/image" Target="../media/image224.png"/><Relationship Id="rId29" Type="http://schemas.openxmlformats.org/officeDocument/2006/relationships/customXml" Target="../ink/ink205.xml"/><Relationship Id="rId41" Type="http://schemas.openxmlformats.org/officeDocument/2006/relationships/image" Target="../media/image2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1" Type="http://schemas.openxmlformats.org/officeDocument/2006/relationships/customXml" Target="../ink/ink196.xml"/><Relationship Id="rId24" Type="http://schemas.openxmlformats.org/officeDocument/2006/relationships/image" Target="../media/image226.png"/><Relationship Id="rId32" Type="http://schemas.openxmlformats.org/officeDocument/2006/relationships/customXml" Target="../ink/ink207.xml"/><Relationship Id="rId37" Type="http://schemas.openxmlformats.org/officeDocument/2006/relationships/image" Target="../media/image232.png"/><Relationship Id="rId40" Type="http://schemas.openxmlformats.org/officeDocument/2006/relationships/customXml" Target="../ink/ink211.xml"/><Relationship Id="rId5" Type="http://schemas.openxmlformats.org/officeDocument/2006/relationships/image" Target="../media/image1.png"/><Relationship Id="rId15" Type="http://schemas.openxmlformats.org/officeDocument/2006/relationships/customXml" Target="../ink/ink198.xml"/><Relationship Id="rId23" Type="http://schemas.openxmlformats.org/officeDocument/2006/relationships/customXml" Target="../ink/ink202.xml"/><Relationship Id="rId28" Type="http://schemas.openxmlformats.org/officeDocument/2006/relationships/image" Target="../media/image228.png"/><Relationship Id="rId36" Type="http://schemas.openxmlformats.org/officeDocument/2006/relationships/customXml" Target="../ink/ink209.xml"/><Relationship Id="rId10" Type="http://schemas.openxmlformats.org/officeDocument/2006/relationships/image" Target="../media/image219.png"/><Relationship Id="rId19" Type="http://schemas.openxmlformats.org/officeDocument/2006/relationships/customXml" Target="../ink/ink200.xml"/><Relationship Id="rId31" Type="http://schemas.openxmlformats.org/officeDocument/2006/relationships/image" Target="../media/image229.png"/><Relationship Id="rId4" Type="http://schemas.openxmlformats.org/officeDocument/2006/relationships/image" Target="../media/image7.svg"/><Relationship Id="rId9" Type="http://schemas.openxmlformats.org/officeDocument/2006/relationships/customXml" Target="../ink/ink195.xml"/><Relationship Id="rId14" Type="http://schemas.openxmlformats.org/officeDocument/2006/relationships/image" Target="../media/image221.png"/><Relationship Id="rId22" Type="http://schemas.openxmlformats.org/officeDocument/2006/relationships/image" Target="../media/image225.png"/><Relationship Id="rId27" Type="http://schemas.openxmlformats.org/officeDocument/2006/relationships/customXml" Target="../ink/ink204.xml"/><Relationship Id="rId30" Type="http://schemas.openxmlformats.org/officeDocument/2006/relationships/customXml" Target="../ink/ink206.xml"/><Relationship Id="rId35" Type="http://schemas.openxmlformats.org/officeDocument/2006/relationships/image" Target="../media/image231.png"/><Relationship Id="rId43" Type="http://schemas.openxmlformats.org/officeDocument/2006/relationships/image" Target="../media/image235.png"/><Relationship Id="rId8" Type="http://schemas.openxmlformats.org/officeDocument/2006/relationships/image" Target="../media/image218.png"/><Relationship Id="rId3" Type="http://schemas.openxmlformats.org/officeDocument/2006/relationships/image" Target="../media/image6.png"/><Relationship Id="rId12" Type="http://schemas.openxmlformats.org/officeDocument/2006/relationships/image" Target="../media/image220.png"/><Relationship Id="rId17" Type="http://schemas.openxmlformats.org/officeDocument/2006/relationships/customXml" Target="../ink/ink199.xml"/><Relationship Id="rId25" Type="http://schemas.openxmlformats.org/officeDocument/2006/relationships/customXml" Target="../ink/ink203.xml"/><Relationship Id="rId33" Type="http://schemas.openxmlformats.org/officeDocument/2006/relationships/image" Target="../media/image230.png"/><Relationship Id="rId38" Type="http://schemas.openxmlformats.org/officeDocument/2006/relationships/customXml" Target="../ink/ink2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2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6.xml"/><Relationship Id="rId18" Type="http://schemas.openxmlformats.org/officeDocument/2006/relationships/image" Target="../media/image244.png"/><Relationship Id="rId26" Type="http://schemas.openxmlformats.org/officeDocument/2006/relationships/image" Target="../media/image248.png"/><Relationship Id="rId39" Type="http://schemas.openxmlformats.org/officeDocument/2006/relationships/customXml" Target="../ink/ink229.xml"/><Relationship Id="rId21" Type="http://schemas.openxmlformats.org/officeDocument/2006/relationships/customXml" Target="../ink/ink220.xml"/><Relationship Id="rId34" Type="http://schemas.openxmlformats.org/officeDocument/2006/relationships/image" Target="../media/image251.png"/><Relationship Id="rId42" Type="http://schemas.openxmlformats.org/officeDocument/2006/relationships/image" Target="../media/image255.png"/><Relationship Id="rId47" Type="http://schemas.openxmlformats.org/officeDocument/2006/relationships/customXml" Target="../ink/ink233.xml"/><Relationship Id="rId50" Type="http://schemas.openxmlformats.org/officeDocument/2006/relationships/image" Target="../media/image259.png"/><Relationship Id="rId7" Type="http://schemas.openxmlformats.org/officeDocument/2006/relationships/customXml" Target="../ink/ink213.xml"/><Relationship Id="rId2" Type="http://schemas.openxmlformats.org/officeDocument/2006/relationships/image" Target="../media/image238.png"/><Relationship Id="rId16" Type="http://schemas.openxmlformats.org/officeDocument/2006/relationships/image" Target="../media/image243.png"/><Relationship Id="rId29" Type="http://schemas.openxmlformats.org/officeDocument/2006/relationships/customXml" Target="../ink/ink224.xml"/><Relationship Id="rId11" Type="http://schemas.openxmlformats.org/officeDocument/2006/relationships/customXml" Target="../ink/ink215.xml"/><Relationship Id="rId24" Type="http://schemas.openxmlformats.org/officeDocument/2006/relationships/image" Target="../media/image247.png"/><Relationship Id="rId32" Type="http://schemas.openxmlformats.org/officeDocument/2006/relationships/image" Target="../media/image250.png"/><Relationship Id="rId37" Type="http://schemas.openxmlformats.org/officeDocument/2006/relationships/customXml" Target="../ink/ink228.xml"/><Relationship Id="rId40" Type="http://schemas.openxmlformats.org/officeDocument/2006/relationships/image" Target="../media/image254.png"/><Relationship Id="rId45" Type="http://schemas.openxmlformats.org/officeDocument/2006/relationships/customXml" Target="../ink/ink232.xml"/><Relationship Id="rId53" Type="http://schemas.openxmlformats.org/officeDocument/2006/relationships/customXml" Target="../ink/ink236.xml"/><Relationship Id="rId5" Type="http://schemas.openxmlformats.org/officeDocument/2006/relationships/image" Target="../media/image9.png"/><Relationship Id="rId10" Type="http://schemas.openxmlformats.org/officeDocument/2006/relationships/image" Target="../media/image240.png"/><Relationship Id="rId19" Type="http://schemas.openxmlformats.org/officeDocument/2006/relationships/customXml" Target="../ink/ink219.xml"/><Relationship Id="rId31" Type="http://schemas.openxmlformats.org/officeDocument/2006/relationships/customXml" Target="../ink/ink225.xml"/><Relationship Id="rId44" Type="http://schemas.openxmlformats.org/officeDocument/2006/relationships/image" Target="../media/image256.png"/><Relationship Id="rId52" Type="http://schemas.openxmlformats.org/officeDocument/2006/relationships/image" Target="../media/image260.png"/><Relationship Id="rId4" Type="http://schemas.openxmlformats.org/officeDocument/2006/relationships/image" Target="../media/image2.svg"/><Relationship Id="rId9" Type="http://schemas.openxmlformats.org/officeDocument/2006/relationships/customXml" Target="../ink/ink214.xml"/><Relationship Id="rId14" Type="http://schemas.openxmlformats.org/officeDocument/2006/relationships/image" Target="../media/image242.png"/><Relationship Id="rId22" Type="http://schemas.openxmlformats.org/officeDocument/2006/relationships/image" Target="../media/image246.png"/><Relationship Id="rId27" Type="http://schemas.openxmlformats.org/officeDocument/2006/relationships/customXml" Target="../ink/ink223.xml"/><Relationship Id="rId30" Type="http://schemas.openxmlformats.org/officeDocument/2006/relationships/image" Target="../media/image218.png"/><Relationship Id="rId35" Type="http://schemas.openxmlformats.org/officeDocument/2006/relationships/customXml" Target="../ink/ink227.xml"/><Relationship Id="rId43" Type="http://schemas.openxmlformats.org/officeDocument/2006/relationships/customXml" Target="../ink/ink231.xml"/><Relationship Id="rId48" Type="http://schemas.openxmlformats.org/officeDocument/2006/relationships/image" Target="../media/image258.png"/><Relationship Id="rId8" Type="http://schemas.openxmlformats.org/officeDocument/2006/relationships/image" Target="../media/image239.png"/><Relationship Id="rId51" Type="http://schemas.openxmlformats.org/officeDocument/2006/relationships/customXml" Target="../ink/ink235.xml"/><Relationship Id="rId3" Type="http://schemas.openxmlformats.org/officeDocument/2006/relationships/image" Target="../media/image1.png"/><Relationship Id="rId12" Type="http://schemas.openxmlformats.org/officeDocument/2006/relationships/image" Target="../media/image241.png"/><Relationship Id="rId17" Type="http://schemas.openxmlformats.org/officeDocument/2006/relationships/customXml" Target="../ink/ink218.xml"/><Relationship Id="rId25" Type="http://schemas.openxmlformats.org/officeDocument/2006/relationships/customXml" Target="../ink/ink222.xml"/><Relationship Id="rId33" Type="http://schemas.openxmlformats.org/officeDocument/2006/relationships/customXml" Target="../ink/ink226.xml"/><Relationship Id="rId38" Type="http://schemas.openxmlformats.org/officeDocument/2006/relationships/image" Target="../media/image253.png"/><Relationship Id="rId46" Type="http://schemas.openxmlformats.org/officeDocument/2006/relationships/image" Target="../media/image257.png"/><Relationship Id="rId20" Type="http://schemas.openxmlformats.org/officeDocument/2006/relationships/image" Target="../media/image245.png"/><Relationship Id="rId41" Type="http://schemas.openxmlformats.org/officeDocument/2006/relationships/customXml" Target="../ink/ink230.xml"/><Relationship Id="rId54" Type="http://schemas.openxmlformats.org/officeDocument/2006/relationships/image" Target="../media/image2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5" Type="http://schemas.openxmlformats.org/officeDocument/2006/relationships/customXml" Target="../ink/ink217.xml"/><Relationship Id="rId23" Type="http://schemas.openxmlformats.org/officeDocument/2006/relationships/customXml" Target="../ink/ink221.xml"/><Relationship Id="rId28" Type="http://schemas.openxmlformats.org/officeDocument/2006/relationships/image" Target="../media/image249.png"/><Relationship Id="rId36" Type="http://schemas.openxmlformats.org/officeDocument/2006/relationships/image" Target="../media/image252.png"/><Relationship Id="rId49" Type="http://schemas.openxmlformats.org/officeDocument/2006/relationships/customXml" Target="../ink/ink2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4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7.svg"/><Relationship Id="rId7" Type="http://schemas.openxmlformats.org/officeDocument/2006/relationships/image" Target="../media/image26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7" Type="http://schemas.openxmlformats.org/officeDocument/2006/relationships/image" Target="../media/image2.sv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7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3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4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0.xml"/><Relationship Id="rId18" Type="http://schemas.openxmlformats.org/officeDocument/2006/relationships/image" Target="../media/image281.png"/><Relationship Id="rId26" Type="http://schemas.openxmlformats.org/officeDocument/2006/relationships/image" Target="../media/image285.png"/><Relationship Id="rId39" Type="http://schemas.openxmlformats.org/officeDocument/2006/relationships/customXml" Target="../ink/ink253.xml"/><Relationship Id="rId21" Type="http://schemas.openxmlformats.org/officeDocument/2006/relationships/customXml" Target="../ink/ink244.xml"/><Relationship Id="rId34" Type="http://schemas.openxmlformats.org/officeDocument/2006/relationships/image" Target="../media/image289.png"/><Relationship Id="rId42" Type="http://schemas.openxmlformats.org/officeDocument/2006/relationships/image" Target="../media/image293.png"/><Relationship Id="rId47" Type="http://schemas.openxmlformats.org/officeDocument/2006/relationships/customXml" Target="../ink/ink257.xml"/><Relationship Id="rId50" Type="http://schemas.openxmlformats.org/officeDocument/2006/relationships/image" Target="../media/image297.png"/><Relationship Id="rId55" Type="http://schemas.openxmlformats.org/officeDocument/2006/relationships/customXml" Target="../ink/ink261.xml"/><Relationship Id="rId7" Type="http://schemas.openxmlformats.org/officeDocument/2006/relationships/customXml" Target="../ink/ink237.xml"/><Relationship Id="rId2" Type="http://schemas.openxmlformats.org/officeDocument/2006/relationships/image" Target="../media/image275.png"/><Relationship Id="rId16" Type="http://schemas.openxmlformats.org/officeDocument/2006/relationships/image" Target="../media/image280.png"/><Relationship Id="rId29" Type="http://schemas.openxmlformats.org/officeDocument/2006/relationships/customXml" Target="../ink/ink248.xml"/><Relationship Id="rId11" Type="http://schemas.openxmlformats.org/officeDocument/2006/relationships/customXml" Target="../ink/ink239.xml"/><Relationship Id="rId24" Type="http://schemas.openxmlformats.org/officeDocument/2006/relationships/image" Target="../media/image284.png"/><Relationship Id="rId32" Type="http://schemas.openxmlformats.org/officeDocument/2006/relationships/image" Target="../media/image288.png"/><Relationship Id="rId37" Type="http://schemas.openxmlformats.org/officeDocument/2006/relationships/customXml" Target="../ink/ink252.xml"/><Relationship Id="rId40" Type="http://schemas.openxmlformats.org/officeDocument/2006/relationships/image" Target="../media/image292.png"/><Relationship Id="rId45" Type="http://schemas.openxmlformats.org/officeDocument/2006/relationships/customXml" Target="../ink/ink256.xml"/><Relationship Id="rId53" Type="http://schemas.openxmlformats.org/officeDocument/2006/relationships/customXml" Target="../ink/ink260.xml"/><Relationship Id="rId58" Type="http://schemas.openxmlformats.org/officeDocument/2006/relationships/image" Target="../media/image301.png"/><Relationship Id="rId5" Type="http://schemas.openxmlformats.org/officeDocument/2006/relationships/image" Target="../media/image1.png"/><Relationship Id="rId19" Type="http://schemas.openxmlformats.org/officeDocument/2006/relationships/customXml" Target="../ink/ink243.xml"/><Relationship Id="rId4" Type="http://schemas.openxmlformats.org/officeDocument/2006/relationships/image" Target="../media/image7.svg"/><Relationship Id="rId9" Type="http://schemas.openxmlformats.org/officeDocument/2006/relationships/customXml" Target="../ink/ink238.xml"/><Relationship Id="rId14" Type="http://schemas.openxmlformats.org/officeDocument/2006/relationships/image" Target="../media/image279.png"/><Relationship Id="rId22" Type="http://schemas.openxmlformats.org/officeDocument/2006/relationships/image" Target="../media/image283.png"/><Relationship Id="rId27" Type="http://schemas.openxmlformats.org/officeDocument/2006/relationships/customXml" Target="../ink/ink247.xml"/><Relationship Id="rId30" Type="http://schemas.openxmlformats.org/officeDocument/2006/relationships/image" Target="../media/image287.png"/><Relationship Id="rId35" Type="http://schemas.openxmlformats.org/officeDocument/2006/relationships/customXml" Target="../ink/ink251.xml"/><Relationship Id="rId43" Type="http://schemas.openxmlformats.org/officeDocument/2006/relationships/customXml" Target="../ink/ink255.xml"/><Relationship Id="rId48" Type="http://schemas.openxmlformats.org/officeDocument/2006/relationships/image" Target="../media/image296.png"/><Relationship Id="rId56" Type="http://schemas.openxmlformats.org/officeDocument/2006/relationships/image" Target="../media/image300.png"/><Relationship Id="rId8" Type="http://schemas.openxmlformats.org/officeDocument/2006/relationships/image" Target="../media/image276.png"/><Relationship Id="rId51" Type="http://schemas.openxmlformats.org/officeDocument/2006/relationships/customXml" Target="../ink/ink259.xml"/><Relationship Id="rId3" Type="http://schemas.openxmlformats.org/officeDocument/2006/relationships/image" Target="../media/image6.png"/><Relationship Id="rId12" Type="http://schemas.openxmlformats.org/officeDocument/2006/relationships/image" Target="../media/image278.png"/><Relationship Id="rId17" Type="http://schemas.openxmlformats.org/officeDocument/2006/relationships/customXml" Target="../ink/ink242.xml"/><Relationship Id="rId25" Type="http://schemas.openxmlformats.org/officeDocument/2006/relationships/customXml" Target="../ink/ink246.xml"/><Relationship Id="rId33" Type="http://schemas.openxmlformats.org/officeDocument/2006/relationships/customXml" Target="../ink/ink250.xml"/><Relationship Id="rId38" Type="http://schemas.openxmlformats.org/officeDocument/2006/relationships/image" Target="../media/image291.png"/><Relationship Id="rId46" Type="http://schemas.openxmlformats.org/officeDocument/2006/relationships/image" Target="../media/image295.png"/><Relationship Id="rId59" Type="http://schemas.openxmlformats.org/officeDocument/2006/relationships/customXml" Target="../ink/ink263.xml"/><Relationship Id="rId20" Type="http://schemas.openxmlformats.org/officeDocument/2006/relationships/image" Target="../media/image282.png"/><Relationship Id="rId41" Type="http://schemas.openxmlformats.org/officeDocument/2006/relationships/customXml" Target="../ink/ink254.xml"/><Relationship Id="rId54" Type="http://schemas.openxmlformats.org/officeDocument/2006/relationships/image" Target="../media/image2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15" Type="http://schemas.openxmlformats.org/officeDocument/2006/relationships/customXml" Target="../ink/ink241.xml"/><Relationship Id="rId23" Type="http://schemas.openxmlformats.org/officeDocument/2006/relationships/customXml" Target="../ink/ink245.xml"/><Relationship Id="rId28" Type="http://schemas.openxmlformats.org/officeDocument/2006/relationships/image" Target="../media/image286.png"/><Relationship Id="rId36" Type="http://schemas.openxmlformats.org/officeDocument/2006/relationships/image" Target="../media/image290.png"/><Relationship Id="rId49" Type="http://schemas.openxmlformats.org/officeDocument/2006/relationships/customXml" Target="../ink/ink258.xml"/><Relationship Id="rId57" Type="http://schemas.openxmlformats.org/officeDocument/2006/relationships/customXml" Target="../ink/ink262.xml"/><Relationship Id="rId10" Type="http://schemas.openxmlformats.org/officeDocument/2006/relationships/image" Target="../media/image277.png"/><Relationship Id="rId31" Type="http://schemas.openxmlformats.org/officeDocument/2006/relationships/customXml" Target="../ink/ink249.xml"/><Relationship Id="rId44" Type="http://schemas.openxmlformats.org/officeDocument/2006/relationships/image" Target="../media/image294.png"/><Relationship Id="rId52" Type="http://schemas.openxmlformats.org/officeDocument/2006/relationships/image" Target="../media/image298.png"/><Relationship Id="rId60" Type="http://schemas.openxmlformats.org/officeDocument/2006/relationships/image" Target="../media/image30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emf"/><Relationship Id="rId3" Type="http://schemas.openxmlformats.org/officeDocument/2006/relationships/image" Target="../media/image304.png"/><Relationship Id="rId7" Type="http://schemas.openxmlformats.org/officeDocument/2006/relationships/image" Target="../media/image2.sv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26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emf"/><Relationship Id="rId3" Type="http://schemas.openxmlformats.org/officeDocument/2006/relationships/image" Target="../media/image307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268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emf"/><Relationship Id="rId3" Type="http://schemas.openxmlformats.org/officeDocument/2006/relationships/image" Target="../media/image310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8.png"/><Relationship Id="rId21" Type="http://schemas.openxmlformats.org/officeDocument/2006/relationships/customXml" Target="../ink/ink271.xml"/><Relationship Id="rId42" Type="http://schemas.openxmlformats.org/officeDocument/2006/relationships/image" Target="../media/image331.png"/><Relationship Id="rId63" Type="http://schemas.openxmlformats.org/officeDocument/2006/relationships/customXml" Target="../ink/ink292.xml"/><Relationship Id="rId84" Type="http://schemas.openxmlformats.org/officeDocument/2006/relationships/customXml" Target="../ink/ink303.xml"/><Relationship Id="rId138" Type="http://schemas.openxmlformats.org/officeDocument/2006/relationships/customXml" Target="../ink/ink330.xml"/><Relationship Id="rId159" Type="http://schemas.openxmlformats.org/officeDocument/2006/relationships/image" Target="../media/image287.png"/><Relationship Id="rId107" Type="http://schemas.openxmlformats.org/officeDocument/2006/relationships/image" Target="../media/image363.png"/><Relationship Id="rId11" Type="http://schemas.openxmlformats.org/officeDocument/2006/relationships/customXml" Target="../ink/ink266.xml"/><Relationship Id="rId32" Type="http://schemas.openxmlformats.org/officeDocument/2006/relationships/image" Target="../media/image326.png"/><Relationship Id="rId53" Type="http://schemas.openxmlformats.org/officeDocument/2006/relationships/customXml" Target="../ink/ink287.xml"/><Relationship Id="rId74" Type="http://schemas.openxmlformats.org/officeDocument/2006/relationships/customXml" Target="../ink/ink298.xml"/><Relationship Id="rId128" Type="http://schemas.openxmlformats.org/officeDocument/2006/relationships/customXml" Target="../ink/ink325.xml"/><Relationship Id="rId149" Type="http://schemas.openxmlformats.org/officeDocument/2006/relationships/image" Target="../media/image384.png"/><Relationship Id="rId5" Type="http://schemas.openxmlformats.org/officeDocument/2006/relationships/image" Target="../media/image9.png"/><Relationship Id="rId95" Type="http://schemas.openxmlformats.org/officeDocument/2006/relationships/image" Target="../media/image357.png"/><Relationship Id="rId160" Type="http://schemas.openxmlformats.org/officeDocument/2006/relationships/customXml" Target="../ink/ink341.xml"/><Relationship Id="rId22" Type="http://schemas.openxmlformats.org/officeDocument/2006/relationships/image" Target="../media/image321.png"/><Relationship Id="rId43" Type="http://schemas.openxmlformats.org/officeDocument/2006/relationships/customXml" Target="../ink/ink282.xml"/><Relationship Id="rId64" Type="http://schemas.openxmlformats.org/officeDocument/2006/relationships/image" Target="../media/image342.png"/><Relationship Id="rId118" Type="http://schemas.openxmlformats.org/officeDocument/2006/relationships/customXml" Target="../ink/ink320.xml"/><Relationship Id="rId139" Type="http://schemas.openxmlformats.org/officeDocument/2006/relationships/image" Target="../media/image379.png"/><Relationship Id="rId85" Type="http://schemas.openxmlformats.org/officeDocument/2006/relationships/image" Target="../media/image352.png"/><Relationship Id="rId150" Type="http://schemas.openxmlformats.org/officeDocument/2006/relationships/customXml" Target="../ink/ink336.xml"/><Relationship Id="rId12" Type="http://schemas.openxmlformats.org/officeDocument/2006/relationships/image" Target="../media/image317.png"/><Relationship Id="rId17" Type="http://schemas.openxmlformats.org/officeDocument/2006/relationships/customXml" Target="../ink/ink269.xml"/><Relationship Id="rId33" Type="http://schemas.openxmlformats.org/officeDocument/2006/relationships/customXml" Target="../ink/ink277.xml"/><Relationship Id="rId38" Type="http://schemas.openxmlformats.org/officeDocument/2006/relationships/image" Target="../media/image329.png"/><Relationship Id="rId59" Type="http://schemas.openxmlformats.org/officeDocument/2006/relationships/customXml" Target="../ink/ink290.xml"/><Relationship Id="rId103" Type="http://schemas.openxmlformats.org/officeDocument/2006/relationships/image" Target="../media/image361.png"/><Relationship Id="rId108" Type="http://schemas.openxmlformats.org/officeDocument/2006/relationships/customXml" Target="../ink/ink315.xml"/><Relationship Id="rId124" Type="http://schemas.openxmlformats.org/officeDocument/2006/relationships/customXml" Target="../ink/ink323.xml"/><Relationship Id="rId129" Type="http://schemas.openxmlformats.org/officeDocument/2006/relationships/image" Target="../media/image374.png"/><Relationship Id="rId54" Type="http://schemas.openxmlformats.org/officeDocument/2006/relationships/image" Target="../media/image337.png"/><Relationship Id="rId70" Type="http://schemas.openxmlformats.org/officeDocument/2006/relationships/customXml" Target="../ink/ink296.xml"/><Relationship Id="rId75" Type="http://schemas.openxmlformats.org/officeDocument/2006/relationships/image" Target="../media/image347.png"/><Relationship Id="rId91" Type="http://schemas.openxmlformats.org/officeDocument/2006/relationships/image" Target="../media/image355.png"/><Relationship Id="rId96" Type="http://schemas.openxmlformats.org/officeDocument/2006/relationships/customXml" Target="../ink/ink309.xml"/><Relationship Id="rId140" Type="http://schemas.openxmlformats.org/officeDocument/2006/relationships/customXml" Target="../ink/ink331.xml"/><Relationship Id="rId145" Type="http://schemas.openxmlformats.org/officeDocument/2006/relationships/image" Target="../media/image382.png"/><Relationship Id="rId161" Type="http://schemas.openxmlformats.org/officeDocument/2006/relationships/image" Target="../media/image389.png"/><Relationship Id="rId166" Type="http://schemas.openxmlformats.org/officeDocument/2006/relationships/customXml" Target="../ink/ink3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23" Type="http://schemas.openxmlformats.org/officeDocument/2006/relationships/customXml" Target="../ink/ink272.xml"/><Relationship Id="rId28" Type="http://schemas.openxmlformats.org/officeDocument/2006/relationships/image" Target="../media/image324.png"/><Relationship Id="rId49" Type="http://schemas.openxmlformats.org/officeDocument/2006/relationships/customXml" Target="../ink/ink285.xml"/><Relationship Id="rId114" Type="http://schemas.openxmlformats.org/officeDocument/2006/relationships/customXml" Target="../ink/ink318.xml"/><Relationship Id="rId119" Type="http://schemas.openxmlformats.org/officeDocument/2006/relationships/image" Target="../media/image369.png"/><Relationship Id="rId44" Type="http://schemas.openxmlformats.org/officeDocument/2006/relationships/image" Target="../media/image332.png"/><Relationship Id="rId60" Type="http://schemas.openxmlformats.org/officeDocument/2006/relationships/image" Target="../media/image340.png"/><Relationship Id="rId65" Type="http://schemas.openxmlformats.org/officeDocument/2006/relationships/customXml" Target="../ink/ink293.xml"/><Relationship Id="rId81" Type="http://schemas.openxmlformats.org/officeDocument/2006/relationships/image" Target="../media/image350.png"/><Relationship Id="rId86" Type="http://schemas.openxmlformats.org/officeDocument/2006/relationships/customXml" Target="../ink/ink304.xml"/><Relationship Id="rId130" Type="http://schemas.openxmlformats.org/officeDocument/2006/relationships/customXml" Target="../ink/ink326.xml"/><Relationship Id="rId135" Type="http://schemas.openxmlformats.org/officeDocument/2006/relationships/image" Target="../media/image377.png"/><Relationship Id="rId151" Type="http://schemas.openxmlformats.org/officeDocument/2006/relationships/image" Target="../media/image385.png"/><Relationship Id="rId156" Type="http://schemas.openxmlformats.org/officeDocument/2006/relationships/customXml" Target="../ink/ink339.xml"/><Relationship Id="rId13" Type="http://schemas.openxmlformats.org/officeDocument/2006/relationships/customXml" Target="../ink/ink267.xml"/><Relationship Id="rId18" Type="http://schemas.openxmlformats.org/officeDocument/2006/relationships/image" Target="../media/image320.png"/><Relationship Id="rId39" Type="http://schemas.openxmlformats.org/officeDocument/2006/relationships/customXml" Target="../ink/ink280.xml"/><Relationship Id="rId109" Type="http://schemas.openxmlformats.org/officeDocument/2006/relationships/image" Target="../media/image364.png"/><Relationship Id="rId34" Type="http://schemas.openxmlformats.org/officeDocument/2006/relationships/image" Target="../media/image327.png"/><Relationship Id="rId50" Type="http://schemas.openxmlformats.org/officeDocument/2006/relationships/image" Target="../media/image335.png"/><Relationship Id="rId55" Type="http://schemas.openxmlformats.org/officeDocument/2006/relationships/customXml" Target="../ink/ink288.xml"/><Relationship Id="rId76" Type="http://schemas.openxmlformats.org/officeDocument/2006/relationships/customXml" Target="../ink/ink299.xml"/><Relationship Id="rId97" Type="http://schemas.openxmlformats.org/officeDocument/2006/relationships/image" Target="../media/image358.png"/><Relationship Id="rId104" Type="http://schemas.openxmlformats.org/officeDocument/2006/relationships/customXml" Target="../ink/ink313.xml"/><Relationship Id="rId120" Type="http://schemas.openxmlformats.org/officeDocument/2006/relationships/customXml" Target="../ink/ink321.xml"/><Relationship Id="rId125" Type="http://schemas.openxmlformats.org/officeDocument/2006/relationships/image" Target="../media/image372.png"/><Relationship Id="rId141" Type="http://schemas.openxmlformats.org/officeDocument/2006/relationships/image" Target="../media/image380.png"/><Relationship Id="rId146" Type="http://schemas.openxmlformats.org/officeDocument/2006/relationships/customXml" Target="../ink/ink334.xml"/><Relationship Id="rId167" Type="http://schemas.openxmlformats.org/officeDocument/2006/relationships/image" Target="../media/image392.png"/><Relationship Id="rId7" Type="http://schemas.openxmlformats.org/officeDocument/2006/relationships/customXml" Target="../ink/ink264.xml"/><Relationship Id="rId71" Type="http://schemas.openxmlformats.org/officeDocument/2006/relationships/image" Target="../media/image345.png"/><Relationship Id="rId92" Type="http://schemas.openxmlformats.org/officeDocument/2006/relationships/customXml" Target="../ink/ink307.xml"/><Relationship Id="rId162" Type="http://schemas.openxmlformats.org/officeDocument/2006/relationships/customXml" Target="../ink/ink342.xml"/><Relationship Id="rId2" Type="http://schemas.openxmlformats.org/officeDocument/2006/relationships/image" Target="../media/image314.png"/><Relationship Id="rId29" Type="http://schemas.openxmlformats.org/officeDocument/2006/relationships/customXml" Target="../ink/ink275.xml"/><Relationship Id="rId24" Type="http://schemas.openxmlformats.org/officeDocument/2006/relationships/image" Target="../media/image322.png"/><Relationship Id="rId40" Type="http://schemas.openxmlformats.org/officeDocument/2006/relationships/image" Target="../media/image330.png"/><Relationship Id="rId45" Type="http://schemas.openxmlformats.org/officeDocument/2006/relationships/customXml" Target="../ink/ink283.xml"/><Relationship Id="rId66" Type="http://schemas.openxmlformats.org/officeDocument/2006/relationships/image" Target="../media/image343.png"/><Relationship Id="rId87" Type="http://schemas.openxmlformats.org/officeDocument/2006/relationships/image" Target="../media/image353.png"/><Relationship Id="rId110" Type="http://schemas.openxmlformats.org/officeDocument/2006/relationships/customXml" Target="../ink/ink316.xml"/><Relationship Id="rId115" Type="http://schemas.openxmlformats.org/officeDocument/2006/relationships/image" Target="../media/image367.png"/><Relationship Id="rId131" Type="http://schemas.openxmlformats.org/officeDocument/2006/relationships/image" Target="../media/image375.png"/><Relationship Id="rId136" Type="http://schemas.openxmlformats.org/officeDocument/2006/relationships/customXml" Target="../ink/ink329.xml"/><Relationship Id="rId157" Type="http://schemas.openxmlformats.org/officeDocument/2006/relationships/image" Target="../media/image388.png"/><Relationship Id="rId61" Type="http://schemas.openxmlformats.org/officeDocument/2006/relationships/customXml" Target="../ink/ink291.xml"/><Relationship Id="rId82" Type="http://schemas.openxmlformats.org/officeDocument/2006/relationships/customXml" Target="../ink/ink302.xml"/><Relationship Id="rId152" Type="http://schemas.openxmlformats.org/officeDocument/2006/relationships/customXml" Target="../ink/ink337.xml"/><Relationship Id="rId19" Type="http://schemas.openxmlformats.org/officeDocument/2006/relationships/customXml" Target="../ink/ink270.xml"/><Relationship Id="rId14" Type="http://schemas.openxmlformats.org/officeDocument/2006/relationships/image" Target="../media/image318.png"/><Relationship Id="rId30" Type="http://schemas.openxmlformats.org/officeDocument/2006/relationships/image" Target="../media/image325.png"/><Relationship Id="rId35" Type="http://schemas.openxmlformats.org/officeDocument/2006/relationships/customXml" Target="../ink/ink278.xml"/><Relationship Id="rId56" Type="http://schemas.openxmlformats.org/officeDocument/2006/relationships/image" Target="../media/image338.png"/><Relationship Id="rId77" Type="http://schemas.openxmlformats.org/officeDocument/2006/relationships/image" Target="../media/image348.png"/><Relationship Id="rId100" Type="http://schemas.openxmlformats.org/officeDocument/2006/relationships/customXml" Target="../ink/ink311.xml"/><Relationship Id="rId105" Type="http://schemas.openxmlformats.org/officeDocument/2006/relationships/image" Target="../media/image362.png"/><Relationship Id="rId126" Type="http://schemas.openxmlformats.org/officeDocument/2006/relationships/customXml" Target="../ink/ink324.xml"/><Relationship Id="rId147" Type="http://schemas.openxmlformats.org/officeDocument/2006/relationships/image" Target="../media/image383.png"/><Relationship Id="rId8" Type="http://schemas.openxmlformats.org/officeDocument/2006/relationships/image" Target="../media/image315.png"/><Relationship Id="rId51" Type="http://schemas.openxmlformats.org/officeDocument/2006/relationships/customXml" Target="../ink/ink286.xml"/><Relationship Id="rId72" Type="http://schemas.openxmlformats.org/officeDocument/2006/relationships/customXml" Target="../ink/ink297.xml"/><Relationship Id="rId93" Type="http://schemas.openxmlformats.org/officeDocument/2006/relationships/image" Target="../media/image356.png"/><Relationship Id="rId98" Type="http://schemas.openxmlformats.org/officeDocument/2006/relationships/customXml" Target="../ink/ink310.xml"/><Relationship Id="rId121" Type="http://schemas.openxmlformats.org/officeDocument/2006/relationships/image" Target="../media/image370.png"/><Relationship Id="rId142" Type="http://schemas.openxmlformats.org/officeDocument/2006/relationships/customXml" Target="../ink/ink332.xml"/><Relationship Id="rId163" Type="http://schemas.openxmlformats.org/officeDocument/2006/relationships/image" Target="../media/image390.png"/><Relationship Id="rId3" Type="http://schemas.openxmlformats.org/officeDocument/2006/relationships/image" Target="../media/image1.png"/><Relationship Id="rId25" Type="http://schemas.openxmlformats.org/officeDocument/2006/relationships/customXml" Target="../ink/ink273.xml"/><Relationship Id="rId46" Type="http://schemas.openxmlformats.org/officeDocument/2006/relationships/image" Target="../media/image333.png"/><Relationship Id="rId67" Type="http://schemas.openxmlformats.org/officeDocument/2006/relationships/customXml" Target="../ink/ink294.xml"/><Relationship Id="rId116" Type="http://schemas.openxmlformats.org/officeDocument/2006/relationships/customXml" Target="../ink/ink319.xml"/><Relationship Id="rId137" Type="http://schemas.openxmlformats.org/officeDocument/2006/relationships/image" Target="../media/image378.png"/><Relationship Id="rId158" Type="http://schemas.openxmlformats.org/officeDocument/2006/relationships/customXml" Target="../ink/ink340.xml"/><Relationship Id="rId20" Type="http://schemas.openxmlformats.org/officeDocument/2006/relationships/image" Target="../media/image229.png"/><Relationship Id="rId41" Type="http://schemas.openxmlformats.org/officeDocument/2006/relationships/customXml" Target="../ink/ink281.xml"/><Relationship Id="rId62" Type="http://schemas.openxmlformats.org/officeDocument/2006/relationships/image" Target="../media/image341.png"/><Relationship Id="rId83" Type="http://schemas.openxmlformats.org/officeDocument/2006/relationships/image" Target="../media/image351.png"/><Relationship Id="rId88" Type="http://schemas.openxmlformats.org/officeDocument/2006/relationships/customXml" Target="../ink/ink305.xml"/><Relationship Id="rId111" Type="http://schemas.openxmlformats.org/officeDocument/2006/relationships/image" Target="../media/image365.png"/><Relationship Id="rId132" Type="http://schemas.openxmlformats.org/officeDocument/2006/relationships/customXml" Target="../ink/ink327.xml"/><Relationship Id="rId153" Type="http://schemas.openxmlformats.org/officeDocument/2006/relationships/image" Target="../media/image386.png"/><Relationship Id="rId15" Type="http://schemas.openxmlformats.org/officeDocument/2006/relationships/customXml" Target="../ink/ink268.xml"/><Relationship Id="rId36" Type="http://schemas.openxmlformats.org/officeDocument/2006/relationships/image" Target="../media/image328.png"/><Relationship Id="rId57" Type="http://schemas.openxmlformats.org/officeDocument/2006/relationships/customXml" Target="../ink/ink289.xml"/><Relationship Id="rId106" Type="http://schemas.openxmlformats.org/officeDocument/2006/relationships/customXml" Target="../ink/ink314.xml"/><Relationship Id="rId127" Type="http://schemas.openxmlformats.org/officeDocument/2006/relationships/image" Target="../media/image373.png"/><Relationship Id="rId10" Type="http://schemas.openxmlformats.org/officeDocument/2006/relationships/image" Target="../media/image316.png"/><Relationship Id="rId31" Type="http://schemas.openxmlformats.org/officeDocument/2006/relationships/customXml" Target="../ink/ink276.xml"/><Relationship Id="rId52" Type="http://schemas.openxmlformats.org/officeDocument/2006/relationships/image" Target="../media/image336.png"/><Relationship Id="rId73" Type="http://schemas.openxmlformats.org/officeDocument/2006/relationships/image" Target="../media/image346.png"/><Relationship Id="rId78" Type="http://schemas.openxmlformats.org/officeDocument/2006/relationships/customXml" Target="../ink/ink300.xml"/><Relationship Id="rId94" Type="http://schemas.openxmlformats.org/officeDocument/2006/relationships/customXml" Target="../ink/ink308.xml"/><Relationship Id="rId99" Type="http://schemas.openxmlformats.org/officeDocument/2006/relationships/image" Target="../media/image359.png"/><Relationship Id="rId101" Type="http://schemas.openxmlformats.org/officeDocument/2006/relationships/image" Target="../media/image360.png"/><Relationship Id="rId122" Type="http://schemas.openxmlformats.org/officeDocument/2006/relationships/customXml" Target="../ink/ink322.xml"/><Relationship Id="rId143" Type="http://schemas.openxmlformats.org/officeDocument/2006/relationships/image" Target="../media/image381.png"/><Relationship Id="rId148" Type="http://schemas.openxmlformats.org/officeDocument/2006/relationships/customXml" Target="../ink/ink335.xml"/><Relationship Id="rId164" Type="http://schemas.openxmlformats.org/officeDocument/2006/relationships/customXml" Target="../ink/ink343.xml"/><Relationship Id="rId4" Type="http://schemas.openxmlformats.org/officeDocument/2006/relationships/image" Target="../media/image2.svg"/><Relationship Id="rId9" Type="http://schemas.openxmlformats.org/officeDocument/2006/relationships/customXml" Target="../ink/ink265.xml"/><Relationship Id="rId26" Type="http://schemas.openxmlformats.org/officeDocument/2006/relationships/image" Target="../media/image323.png"/><Relationship Id="rId47" Type="http://schemas.openxmlformats.org/officeDocument/2006/relationships/customXml" Target="../ink/ink284.xml"/><Relationship Id="rId68" Type="http://schemas.openxmlformats.org/officeDocument/2006/relationships/customXml" Target="../ink/ink295.xml"/><Relationship Id="rId89" Type="http://schemas.openxmlformats.org/officeDocument/2006/relationships/image" Target="../media/image354.png"/><Relationship Id="rId112" Type="http://schemas.openxmlformats.org/officeDocument/2006/relationships/customXml" Target="../ink/ink317.xml"/><Relationship Id="rId133" Type="http://schemas.openxmlformats.org/officeDocument/2006/relationships/image" Target="../media/image376.png"/><Relationship Id="rId154" Type="http://schemas.openxmlformats.org/officeDocument/2006/relationships/customXml" Target="../ink/ink338.xml"/><Relationship Id="rId16" Type="http://schemas.openxmlformats.org/officeDocument/2006/relationships/image" Target="../media/image319.png"/><Relationship Id="rId37" Type="http://schemas.openxmlformats.org/officeDocument/2006/relationships/customXml" Target="../ink/ink279.xml"/><Relationship Id="rId58" Type="http://schemas.openxmlformats.org/officeDocument/2006/relationships/image" Target="../media/image339.png"/><Relationship Id="rId79" Type="http://schemas.openxmlformats.org/officeDocument/2006/relationships/image" Target="../media/image349.png"/><Relationship Id="rId102" Type="http://schemas.openxmlformats.org/officeDocument/2006/relationships/customXml" Target="../ink/ink312.xml"/><Relationship Id="rId123" Type="http://schemas.openxmlformats.org/officeDocument/2006/relationships/image" Target="../media/image371.png"/><Relationship Id="rId144" Type="http://schemas.openxmlformats.org/officeDocument/2006/relationships/customXml" Target="../ink/ink333.xml"/><Relationship Id="rId90" Type="http://schemas.openxmlformats.org/officeDocument/2006/relationships/customXml" Target="../ink/ink306.xml"/><Relationship Id="rId165" Type="http://schemas.openxmlformats.org/officeDocument/2006/relationships/image" Target="../media/image391.png"/><Relationship Id="rId27" Type="http://schemas.openxmlformats.org/officeDocument/2006/relationships/customXml" Target="../ink/ink274.xml"/><Relationship Id="rId48" Type="http://schemas.openxmlformats.org/officeDocument/2006/relationships/image" Target="../media/image334.png"/><Relationship Id="rId69" Type="http://schemas.openxmlformats.org/officeDocument/2006/relationships/image" Target="../media/image344.png"/><Relationship Id="rId113" Type="http://schemas.openxmlformats.org/officeDocument/2006/relationships/image" Target="../media/image366.png"/><Relationship Id="rId134" Type="http://schemas.openxmlformats.org/officeDocument/2006/relationships/customXml" Target="../ink/ink328.xml"/><Relationship Id="rId80" Type="http://schemas.openxmlformats.org/officeDocument/2006/relationships/customXml" Target="../ink/ink301.xml"/><Relationship Id="rId155" Type="http://schemas.openxmlformats.org/officeDocument/2006/relationships/image" Target="../media/image38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72.png"/><Relationship Id="rId7" Type="http://schemas.openxmlformats.org/officeDocument/2006/relationships/image" Target="../media/image1.png"/><Relationship Id="rId2" Type="http://schemas.openxmlformats.org/officeDocument/2006/relationships/image" Target="../media/image3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397.png"/><Relationship Id="rId4" Type="http://schemas.openxmlformats.org/officeDocument/2006/relationships/image" Target="../media/image274.png"/><Relationship Id="rId9" Type="http://schemas.openxmlformats.org/officeDocument/2006/relationships/image" Target="../media/image30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5.xml"/><Relationship Id="rId13" Type="http://schemas.openxmlformats.org/officeDocument/2006/relationships/image" Target="../media/image402.png"/><Relationship Id="rId18" Type="http://schemas.openxmlformats.org/officeDocument/2006/relationships/customXml" Target="../ink/ink350.xml"/><Relationship Id="rId3" Type="http://schemas.openxmlformats.org/officeDocument/2006/relationships/image" Target="../media/image6.png"/><Relationship Id="rId21" Type="http://schemas.openxmlformats.org/officeDocument/2006/relationships/image" Target="../media/image406.png"/><Relationship Id="rId7" Type="http://schemas.openxmlformats.org/officeDocument/2006/relationships/image" Target="../media/image399.png"/><Relationship Id="rId12" Type="http://schemas.openxmlformats.org/officeDocument/2006/relationships/customXml" Target="../ink/ink347.xml"/><Relationship Id="rId17" Type="http://schemas.openxmlformats.org/officeDocument/2006/relationships/image" Target="../media/image404.png"/><Relationship Id="rId2" Type="http://schemas.openxmlformats.org/officeDocument/2006/relationships/image" Target="../media/image398.png"/><Relationship Id="rId16" Type="http://schemas.openxmlformats.org/officeDocument/2006/relationships/customXml" Target="../ink/ink349.xml"/><Relationship Id="rId20" Type="http://schemas.openxmlformats.org/officeDocument/2006/relationships/customXml" Target="../ink/ink3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1" Type="http://schemas.openxmlformats.org/officeDocument/2006/relationships/image" Target="../media/image401.png"/><Relationship Id="rId24" Type="http://schemas.openxmlformats.org/officeDocument/2006/relationships/image" Target="../media/image306.png"/><Relationship Id="rId5" Type="http://schemas.openxmlformats.org/officeDocument/2006/relationships/image" Target="../media/image1.png"/><Relationship Id="rId15" Type="http://schemas.openxmlformats.org/officeDocument/2006/relationships/image" Target="../media/image403.png"/><Relationship Id="rId23" Type="http://schemas.openxmlformats.org/officeDocument/2006/relationships/image" Target="../media/image407.png"/><Relationship Id="rId10" Type="http://schemas.openxmlformats.org/officeDocument/2006/relationships/customXml" Target="../ink/ink346.xml"/><Relationship Id="rId19" Type="http://schemas.openxmlformats.org/officeDocument/2006/relationships/image" Target="../media/image405.png"/><Relationship Id="rId4" Type="http://schemas.openxmlformats.org/officeDocument/2006/relationships/image" Target="../media/image7.svg"/><Relationship Id="rId9" Type="http://schemas.openxmlformats.org/officeDocument/2006/relationships/image" Target="../media/image400.png"/><Relationship Id="rId14" Type="http://schemas.openxmlformats.org/officeDocument/2006/relationships/customXml" Target="../ink/ink348.xml"/><Relationship Id="rId22" Type="http://schemas.openxmlformats.org/officeDocument/2006/relationships/customXml" Target="../ink/ink3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10.png"/><Relationship Id="rId7" Type="http://schemas.openxmlformats.org/officeDocument/2006/relationships/image" Target="../media/image6.png"/><Relationship Id="rId2" Type="http://schemas.openxmlformats.org/officeDocument/2006/relationships/image" Target="../media/image4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8.png"/><Relationship Id="rId5" Type="http://schemas.openxmlformats.org/officeDocument/2006/relationships/image" Target="../media/image412.png"/><Relationship Id="rId10" Type="http://schemas.openxmlformats.org/officeDocument/2006/relationships/image" Target="../media/image2.svg"/><Relationship Id="rId4" Type="http://schemas.openxmlformats.org/officeDocument/2006/relationships/image" Target="../media/image411.png"/><Relationship Id="rId9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15.png"/><Relationship Id="rId7" Type="http://schemas.openxmlformats.org/officeDocument/2006/relationships/image" Target="../media/image6.png"/><Relationship Id="rId2" Type="http://schemas.openxmlformats.org/officeDocument/2006/relationships/image" Target="../media/image4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9.png"/><Relationship Id="rId5" Type="http://schemas.openxmlformats.org/officeDocument/2006/relationships/image" Target="../media/image417.png"/><Relationship Id="rId10" Type="http://schemas.openxmlformats.org/officeDocument/2006/relationships/image" Target="../media/image2.svg"/><Relationship Id="rId4" Type="http://schemas.openxmlformats.org/officeDocument/2006/relationships/image" Target="../media/image416.png"/><Relationship Id="rId9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3.xml"/><Relationship Id="rId13" Type="http://schemas.openxmlformats.org/officeDocument/2006/relationships/image" Target="../media/image423.png"/><Relationship Id="rId18" Type="http://schemas.openxmlformats.org/officeDocument/2006/relationships/customXml" Target="../ink/ink358.xml"/><Relationship Id="rId3" Type="http://schemas.openxmlformats.org/officeDocument/2006/relationships/image" Target="../media/image1.png"/><Relationship Id="rId21" Type="http://schemas.openxmlformats.org/officeDocument/2006/relationships/image" Target="../media/image427.png"/><Relationship Id="rId7" Type="http://schemas.openxmlformats.org/officeDocument/2006/relationships/image" Target="../media/image311.png"/><Relationship Id="rId12" Type="http://schemas.openxmlformats.org/officeDocument/2006/relationships/customXml" Target="../ink/ink355.xml"/><Relationship Id="rId17" Type="http://schemas.openxmlformats.org/officeDocument/2006/relationships/image" Target="../media/image425.png"/><Relationship Id="rId2" Type="http://schemas.openxmlformats.org/officeDocument/2006/relationships/image" Target="../media/image419.png"/><Relationship Id="rId16" Type="http://schemas.openxmlformats.org/officeDocument/2006/relationships/customXml" Target="../ink/ink357.xml"/><Relationship Id="rId20" Type="http://schemas.openxmlformats.org/officeDocument/2006/relationships/customXml" Target="../ink/ink3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422.png"/><Relationship Id="rId24" Type="http://schemas.openxmlformats.org/officeDocument/2006/relationships/image" Target="../media/image313.png"/><Relationship Id="rId5" Type="http://schemas.openxmlformats.org/officeDocument/2006/relationships/image" Target="../media/image9.png"/><Relationship Id="rId15" Type="http://schemas.openxmlformats.org/officeDocument/2006/relationships/image" Target="../media/image424.png"/><Relationship Id="rId23" Type="http://schemas.openxmlformats.org/officeDocument/2006/relationships/image" Target="../media/image428.png"/><Relationship Id="rId10" Type="http://schemas.openxmlformats.org/officeDocument/2006/relationships/customXml" Target="../ink/ink354.xml"/><Relationship Id="rId19" Type="http://schemas.openxmlformats.org/officeDocument/2006/relationships/image" Target="../media/image426.png"/><Relationship Id="rId4" Type="http://schemas.openxmlformats.org/officeDocument/2006/relationships/image" Target="../media/image2.svg"/><Relationship Id="rId9" Type="http://schemas.openxmlformats.org/officeDocument/2006/relationships/image" Target="../media/image421.png"/><Relationship Id="rId14" Type="http://schemas.openxmlformats.org/officeDocument/2006/relationships/customXml" Target="../ink/ink356.xml"/><Relationship Id="rId22" Type="http://schemas.openxmlformats.org/officeDocument/2006/relationships/customXml" Target="../ink/ink36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94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433.png"/><Relationship Id="rId7" Type="http://schemas.openxmlformats.org/officeDocument/2006/relationships/image" Target="../media/image1.png"/><Relationship Id="rId2" Type="http://schemas.openxmlformats.org/officeDocument/2006/relationships/image" Target="../media/image4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34.png"/><Relationship Id="rId9" Type="http://schemas.openxmlformats.org/officeDocument/2006/relationships/image" Target="../media/image39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8.png"/><Relationship Id="rId3" Type="http://schemas.openxmlformats.org/officeDocument/2006/relationships/image" Target="../media/image6.png"/><Relationship Id="rId7" Type="http://schemas.openxmlformats.org/officeDocument/2006/relationships/image" Target="../media/image396.png"/><Relationship Id="rId2" Type="http://schemas.openxmlformats.org/officeDocument/2006/relationships/image" Target="../media/image4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13.png"/><Relationship Id="rId2" Type="http://schemas.openxmlformats.org/officeDocument/2006/relationships/image" Target="../media/image4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7" Type="http://schemas.openxmlformats.org/officeDocument/2006/relationships/image" Target="../media/image420.png"/><Relationship Id="rId2" Type="http://schemas.openxmlformats.org/officeDocument/2006/relationships/hyperlink" Target="https://ag-web.completemaths.com/files/c3a4e1d2-0dad-4a62-8775-65cbe3b22b4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4.png"/><Relationship Id="rId2" Type="http://schemas.openxmlformats.org/officeDocument/2006/relationships/hyperlink" Target="https://ag-web.completemaths.com/files/c3a4e1d2-0dad-4a62-8775-65cbe3b22b4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7.png"/><Relationship Id="rId3" Type="http://schemas.openxmlformats.org/officeDocument/2006/relationships/image" Target="../media/image2.svg"/><Relationship Id="rId7" Type="http://schemas.openxmlformats.org/officeDocument/2006/relationships/image" Target="../media/image4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38.png"/><Relationship Id="rId2" Type="http://schemas.openxmlformats.org/officeDocument/2006/relationships/image" Target="../media/image4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40.png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7.xml"/><Relationship Id="rId21" Type="http://schemas.openxmlformats.org/officeDocument/2006/relationships/customXml" Target="../ink/ink8.xml"/><Relationship Id="rId63" Type="http://schemas.openxmlformats.org/officeDocument/2006/relationships/customXml" Target="../ink/ink29.xml"/><Relationship Id="rId159" Type="http://schemas.openxmlformats.org/officeDocument/2006/relationships/image" Target="../media/image90.png"/><Relationship Id="rId170" Type="http://schemas.openxmlformats.org/officeDocument/2006/relationships/customXml" Target="../ink/ink84.xml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26" Type="http://schemas.openxmlformats.org/officeDocument/2006/relationships/customXml" Target="../ink/ink113.xml"/><Relationship Id="rId247" Type="http://schemas.openxmlformats.org/officeDocument/2006/relationships/image" Target="../media/image133.png"/><Relationship Id="rId107" Type="http://schemas.openxmlformats.org/officeDocument/2006/relationships/customXml" Target="../ink/ink52.xml"/><Relationship Id="rId11" Type="http://schemas.openxmlformats.org/officeDocument/2006/relationships/customXml" Target="../ink/ink3.xml"/><Relationship Id="rId32" Type="http://schemas.openxmlformats.org/officeDocument/2006/relationships/image" Target="../media/image28.png"/><Relationship Id="rId53" Type="http://schemas.openxmlformats.org/officeDocument/2006/relationships/customXml" Target="../ink/ink24.xml"/><Relationship Id="rId74" Type="http://schemas.openxmlformats.org/officeDocument/2006/relationships/customXml" Target="../ink/ink35.xml"/><Relationship Id="rId128" Type="http://schemas.openxmlformats.org/officeDocument/2006/relationships/customXml" Target="../ink/ink63.xml"/><Relationship Id="rId149" Type="http://schemas.openxmlformats.org/officeDocument/2006/relationships/image" Target="../media/image85.png"/><Relationship Id="rId5" Type="http://schemas.openxmlformats.org/officeDocument/2006/relationships/image" Target="../media/image1.png"/><Relationship Id="rId95" Type="http://schemas.openxmlformats.org/officeDocument/2006/relationships/customXml" Target="../ink/ink46.xml"/><Relationship Id="rId160" Type="http://schemas.openxmlformats.org/officeDocument/2006/relationships/customXml" Target="../ink/ink79.xml"/><Relationship Id="rId181" Type="http://schemas.openxmlformats.org/officeDocument/2006/relationships/image" Target="../media/image101.png"/><Relationship Id="rId216" Type="http://schemas.openxmlformats.org/officeDocument/2006/relationships/customXml" Target="../ink/ink108.xml"/><Relationship Id="rId237" Type="http://schemas.openxmlformats.org/officeDocument/2006/relationships/image" Target="../media/image128.png"/><Relationship Id="rId258" Type="http://schemas.openxmlformats.org/officeDocument/2006/relationships/customXml" Target="../ink/ink129.xml"/><Relationship Id="rId22" Type="http://schemas.openxmlformats.org/officeDocument/2006/relationships/image" Target="../media/image23.png"/><Relationship Id="rId43" Type="http://schemas.openxmlformats.org/officeDocument/2006/relationships/customXml" Target="../ink/ink19.xml"/><Relationship Id="rId64" Type="http://schemas.openxmlformats.org/officeDocument/2006/relationships/image" Target="../media/image44.png"/><Relationship Id="rId118" Type="http://schemas.openxmlformats.org/officeDocument/2006/relationships/image" Target="../media/image70.png"/><Relationship Id="rId139" Type="http://schemas.openxmlformats.org/officeDocument/2006/relationships/image" Target="../media/image80.png"/><Relationship Id="rId85" Type="http://schemas.openxmlformats.org/officeDocument/2006/relationships/image" Target="../media/image54.png"/><Relationship Id="rId150" Type="http://schemas.openxmlformats.org/officeDocument/2006/relationships/customXml" Target="../ink/ink74.xml"/><Relationship Id="rId171" Type="http://schemas.openxmlformats.org/officeDocument/2006/relationships/image" Target="../media/image96.png"/><Relationship Id="rId192" Type="http://schemas.openxmlformats.org/officeDocument/2006/relationships/image" Target="../media/image106.png"/><Relationship Id="rId206" Type="http://schemas.openxmlformats.org/officeDocument/2006/relationships/image" Target="../media/image113.png"/><Relationship Id="rId227" Type="http://schemas.openxmlformats.org/officeDocument/2006/relationships/image" Target="../media/image123.png"/><Relationship Id="rId248" Type="http://schemas.openxmlformats.org/officeDocument/2006/relationships/customXml" Target="../ink/ink124.xml"/><Relationship Id="rId12" Type="http://schemas.openxmlformats.org/officeDocument/2006/relationships/image" Target="../media/image18.png"/><Relationship Id="rId33" Type="http://schemas.openxmlformats.org/officeDocument/2006/relationships/customXml" Target="../ink/ink14.xml"/><Relationship Id="rId108" Type="http://schemas.openxmlformats.org/officeDocument/2006/relationships/image" Target="../media/image65.png"/><Relationship Id="rId129" Type="http://schemas.openxmlformats.org/officeDocument/2006/relationships/image" Target="../media/image75.png"/><Relationship Id="rId54" Type="http://schemas.openxmlformats.org/officeDocument/2006/relationships/image" Target="../media/image39.png"/><Relationship Id="rId75" Type="http://schemas.openxmlformats.org/officeDocument/2006/relationships/image" Target="../media/image49.png"/><Relationship Id="rId96" Type="http://schemas.openxmlformats.org/officeDocument/2006/relationships/image" Target="../media/image59.png"/><Relationship Id="rId140" Type="http://schemas.openxmlformats.org/officeDocument/2006/relationships/customXml" Target="../ink/ink69.xml"/><Relationship Id="rId161" Type="http://schemas.openxmlformats.org/officeDocument/2006/relationships/image" Target="../media/image91.png"/><Relationship Id="rId182" Type="http://schemas.openxmlformats.org/officeDocument/2006/relationships/customXml" Target="../ink/ink90.xml"/><Relationship Id="rId217" Type="http://schemas.openxmlformats.org/officeDocument/2006/relationships/image" Target="../media/image118.png"/><Relationship Id="rId6" Type="http://schemas.openxmlformats.org/officeDocument/2006/relationships/image" Target="../media/image12.svg"/><Relationship Id="rId238" Type="http://schemas.openxmlformats.org/officeDocument/2006/relationships/customXml" Target="../ink/ink119.xml"/><Relationship Id="rId259" Type="http://schemas.openxmlformats.org/officeDocument/2006/relationships/image" Target="../media/image139.png"/><Relationship Id="rId23" Type="http://schemas.openxmlformats.org/officeDocument/2006/relationships/customXml" Target="../ink/ink9.xml"/><Relationship Id="rId119" Type="http://schemas.openxmlformats.org/officeDocument/2006/relationships/customXml" Target="../ink/ink58.xml"/><Relationship Id="rId44" Type="http://schemas.openxmlformats.org/officeDocument/2006/relationships/image" Target="../media/image34.png"/><Relationship Id="rId65" Type="http://schemas.openxmlformats.org/officeDocument/2006/relationships/customXml" Target="../ink/ink30.xml"/><Relationship Id="rId86" Type="http://schemas.openxmlformats.org/officeDocument/2006/relationships/customXml" Target="../ink/ink41.xml"/><Relationship Id="rId130" Type="http://schemas.openxmlformats.org/officeDocument/2006/relationships/customXml" Target="../ink/ink64.xml"/><Relationship Id="rId151" Type="http://schemas.openxmlformats.org/officeDocument/2006/relationships/image" Target="../media/image86.png"/><Relationship Id="rId172" Type="http://schemas.openxmlformats.org/officeDocument/2006/relationships/customXml" Target="../ink/ink85.xml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28" Type="http://schemas.openxmlformats.org/officeDocument/2006/relationships/customXml" Target="../ink/ink114.xml"/><Relationship Id="rId249" Type="http://schemas.openxmlformats.org/officeDocument/2006/relationships/image" Target="../media/image134.png"/><Relationship Id="rId13" Type="http://schemas.openxmlformats.org/officeDocument/2006/relationships/customXml" Target="../ink/ink4.xml"/><Relationship Id="rId109" Type="http://schemas.openxmlformats.org/officeDocument/2006/relationships/customXml" Target="../ink/ink53.xml"/><Relationship Id="rId260" Type="http://schemas.openxmlformats.org/officeDocument/2006/relationships/customXml" Target="../ink/ink130.xml"/><Relationship Id="rId34" Type="http://schemas.openxmlformats.org/officeDocument/2006/relationships/image" Target="../media/image29.png"/><Relationship Id="rId55" Type="http://schemas.openxmlformats.org/officeDocument/2006/relationships/customXml" Target="../ink/ink25.xml"/><Relationship Id="rId76" Type="http://schemas.openxmlformats.org/officeDocument/2006/relationships/customXml" Target="../ink/ink36.xml"/><Relationship Id="rId97" Type="http://schemas.openxmlformats.org/officeDocument/2006/relationships/customXml" Target="../ink/ink47.xml"/><Relationship Id="rId120" Type="http://schemas.openxmlformats.org/officeDocument/2006/relationships/image" Target="../media/image71.png"/><Relationship Id="rId141" Type="http://schemas.openxmlformats.org/officeDocument/2006/relationships/image" Target="../media/image81.png"/><Relationship Id="rId7" Type="http://schemas.openxmlformats.org/officeDocument/2006/relationships/customXml" Target="../ink/ink1.xml"/><Relationship Id="rId162" Type="http://schemas.openxmlformats.org/officeDocument/2006/relationships/customXml" Target="../ink/ink80.xml"/><Relationship Id="rId183" Type="http://schemas.openxmlformats.org/officeDocument/2006/relationships/image" Target="../media/image102.png"/><Relationship Id="rId218" Type="http://schemas.openxmlformats.org/officeDocument/2006/relationships/customXml" Target="../ink/ink109.xml"/><Relationship Id="rId239" Type="http://schemas.openxmlformats.org/officeDocument/2006/relationships/image" Target="../media/image129.png"/><Relationship Id="rId250" Type="http://schemas.openxmlformats.org/officeDocument/2006/relationships/customXml" Target="../ink/ink125.xml"/><Relationship Id="rId24" Type="http://schemas.openxmlformats.org/officeDocument/2006/relationships/image" Target="../media/image24.png"/><Relationship Id="rId45" Type="http://schemas.openxmlformats.org/officeDocument/2006/relationships/customXml" Target="../ink/ink20.xml"/><Relationship Id="rId66" Type="http://schemas.openxmlformats.org/officeDocument/2006/relationships/customXml" Target="../ink/ink31.xml"/><Relationship Id="rId87" Type="http://schemas.openxmlformats.org/officeDocument/2006/relationships/image" Target="../media/image55.png"/><Relationship Id="rId110" Type="http://schemas.openxmlformats.org/officeDocument/2006/relationships/image" Target="../media/image66.png"/><Relationship Id="rId131" Type="http://schemas.openxmlformats.org/officeDocument/2006/relationships/image" Target="../media/image76.png"/><Relationship Id="rId152" Type="http://schemas.openxmlformats.org/officeDocument/2006/relationships/customXml" Target="../ink/ink75.xml"/><Relationship Id="rId173" Type="http://schemas.openxmlformats.org/officeDocument/2006/relationships/image" Target="../media/image97.png"/><Relationship Id="rId194" Type="http://schemas.openxmlformats.org/officeDocument/2006/relationships/image" Target="../media/image107.png"/><Relationship Id="rId208" Type="http://schemas.openxmlformats.org/officeDocument/2006/relationships/customXml" Target="../ink/ink104.xml"/><Relationship Id="rId229" Type="http://schemas.openxmlformats.org/officeDocument/2006/relationships/image" Target="../media/image124.png"/><Relationship Id="rId240" Type="http://schemas.openxmlformats.org/officeDocument/2006/relationships/customXml" Target="../ink/ink120.xml"/><Relationship Id="rId261" Type="http://schemas.openxmlformats.org/officeDocument/2006/relationships/image" Target="../media/image140.png"/><Relationship Id="rId14" Type="http://schemas.openxmlformats.org/officeDocument/2006/relationships/image" Target="../media/image19.png"/><Relationship Id="rId35" Type="http://schemas.openxmlformats.org/officeDocument/2006/relationships/customXml" Target="../ink/ink15.xml"/><Relationship Id="rId56" Type="http://schemas.openxmlformats.org/officeDocument/2006/relationships/image" Target="../media/image40.png"/><Relationship Id="rId77" Type="http://schemas.openxmlformats.org/officeDocument/2006/relationships/image" Target="../media/image50.png"/><Relationship Id="rId100" Type="http://schemas.openxmlformats.org/officeDocument/2006/relationships/image" Target="../media/image61.png"/><Relationship Id="rId8" Type="http://schemas.openxmlformats.org/officeDocument/2006/relationships/image" Target="../media/image16.png"/><Relationship Id="rId98" Type="http://schemas.openxmlformats.org/officeDocument/2006/relationships/image" Target="../media/image60.png"/><Relationship Id="rId121" Type="http://schemas.openxmlformats.org/officeDocument/2006/relationships/customXml" Target="../ink/ink59.xml"/><Relationship Id="rId142" Type="http://schemas.openxmlformats.org/officeDocument/2006/relationships/customXml" Target="../ink/ink70.xml"/><Relationship Id="rId163" Type="http://schemas.openxmlformats.org/officeDocument/2006/relationships/image" Target="../media/image92.png"/><Relationship Id="rId184" Type="http://schemas.openxmlformats.org/officeDocument/2006/relationships/customXml" Target="../ink/ink91.xml"/><Relationship Id="rId219" Type="http://schemas.openxmlformats.org/officeDocument/2006/relationships/image" Target="../media/image119.png"/><Relationship Id="rId230" Type="http://schemas.openxmlformats.org/officeDocument/2006/relationships/customXml" Target="../ink/ink115.xml"/><Relationship Id="rId251" Type="http://schemas.openxmlformats.org/officeDocument/2006/relationships/image" Target="../media/image135.png"/><Relationship Id="rId25" Type="http://schemas.openxmlformats.org/officeDocument/2006/relationships/customXml" Target="../ink/ink10.xml"/><Relationship Id="rId46" Type="http://schemas.openxmlformats.org/officeDocument/2006/relationships/image" Target="../media/image35.png"/><Relationship Id="rId67" Type="http://schemas.openxmlformats.org/officeDocument/2006/relationships/image" Target="../media/image45.png"/><Relationship Id="rId88" Type="http://schemas.openxmlformats.org/officeDocument/2006/relationships/customXml" Target="../ink/ink42.xml"/><Relationship Id="rId111" Type="http://schemas.openxmlformats.org/officeDocument/2006/relationships/customXml" Target="../ink/ink54.xml"/><Relationship Id="rId132" Type="http://schemas.openxmlformats.org/officeDocument/2006/relationships/customXml" Target="../ink/ink65.xml"/><Relationship Id="rId153" Type="http://schemas.openxmlformats.org/officeDocument/2006/relationships/image" Target="../media/image87.png"/><Relationship Id="rId174" Type="http://schemas.openxmlformats.org/officeDocument/2006/relationships/customXml" Target="../ink/ink86.xml"/><Relationship Id="rId195" Type="http://schemas.openxmlformats.org/officeDocument/2006/relationships/customXml" Target="../ink/ink97.xml"/><Relationship Id="rId209" Type="http://schemas.openxmlformats.org/officeDocument/2006/relationships/image" Target="../media/image114.png"/><Relationship Id="rId220" Type="http://schemas.openxmlformats.org/officeDocument/2006/relationships/customXml" Target="../ink/ink110.xml"/><Relationship Id="rId241" Type="http://schemas.openxmlformats.org/officeDocument/2006/relationships/image" Target="../media/image130.png"/><Relationship Id="rId15" Type="http://schemas.openxmlformats.org/officeDocument/2006/relationships/customXml" Target="../ink/ink5.xml"/><Relationship Id="rId36" Type="http://schemas.openxmlformats.org/officeDocument/2006/relationships/image" Target="../media/image30.png"/><Relationship Id="rId57" Type="http://schemas.openxmlformats.org/officeDocument/2006/relationships/customXml" Target="../ink/ink26.xml"/><Relationship Id="rId78" Type="http://schemas.openxmlformats.org/officeDocument/2006/relationships/customXml" Target="../ink/ink37.xml"/><Relationship Id="rId99" Type="http://schemas.openxmlformats.org/officeDocument/2006/relationships/customXml" Target="../ink/ink48.xml"/><Relationship Id="rId101" Type="http://schemas.openxmlformats.org/officeDocument/2006/relationships/customXml" Target="../ink/ink49.xml"/><Relationship Id="rId122" Type="http://schemas.openxmlformats.org/officeDocument/2006/relationships/image" Target="../media/image72.png"/><Relationship Id="rId143" Type="http://schemas.openxmlformats.org/officeDocument/2006/relationships/image" Target="../media/image82.png"/><Relationship Id="rId164" Type="http://schemas.openxmlformats.org/officeDocument/2006/relationships/customXml" Target="../ink/ink81.xml"/><Relationship Id="rId185" Type="http://schemas.openxmlformats.org/officeDocument/2006/relationships/image" Target="../media/image103.png"/><Relationship Id="rId9" Type="http://schemas.openxmlformats.org/officeDocument/2006/relationships/customXml" Target="../ink/ink2.xml"/><Relationship Id="rId210" Type="http://schemas.openxmlformats.org/officeDocument/2006/relationships/customXml" Target="../ink/ink105.xml"/><Relationship Id="rId26" Type="http://schemas.openxmlformats.org/officeDocument/2006/relationships/image" Target="../media/image25.png"/><Relationship Id="rId231" Type="http://schemas.openxmlformats.org/officeDocument/2006/relationships/image" Target="../media/image125.png"/><Relationship Id="rId252" Type="http://schemas.openxmlformats.org/officeDocument/2006/relationships/customXml" Target="../ink/ink126.xml"/><Relationship Id="rId47" Type="http://schemas.openxmlformats.org/officeDocument/2006/relationships/customXml" Target="../ink/ink21.xml"/><Relationship Id="rId68" Type="http://schemas.openxmlformats.org/officeDocument/2006/relationships/customXml" Target="../ink/ink32.xml"/><Relationship Id="rId89" Type="http://schemas.openxmlformats.org/officeDocument/2006/relationships/image" Target="../media/image56.png"/><Relationship Id="rId112" Type="http://schemas.openxmlformats.org/officeDocument/2006/relationships/image" Target="../media/image67.png"/><Relationship Id="rId133" Type="http://schemas.openxmlformats.org/officeDocument/2006/relationships/image" Target="../media/image77.png"/><Relationship Id="rId154" Type="http://schemas.openxmlformats.org/officeDocument/2006/relationships/customXml" Target="../ink/ink76.xml"/><Relationship Id="rId175" Type="http://schemas.openxmlformats.org/officeDocument/2006/relationships/image" Target="../media/image98.png"/><Relationship Id="rId196" Type="http://schemas.openxmlformats.org/officeDocument/2006/relationships/image" Target="../media/image108.png"/><Relationship Id="rId200" Type="http://schemas.openxmlformats.org/officeDocument/2006/relationships/image" Target="../media/image110.png"/><Relationship Id="rId16" Type="http://schemas.openxmlformats.org/officeDocument/2006/relationships/image" Target="../media/image20.png"/><Relationship Id="rId221" Type="http://schemas.openxmlformats.org/officeDocument/2006/relationships/image" Target="../media/image120.png"/><Relationship Id="rId242" Type="http://schemas.openxmlformats.org/officeDocument/2006/relationships/customXml" Target="../ink/ink121.xml"/><Relationship Id="rId37" Type="http://schemas.openxmlformats.org/officeDocument/2006/relationships/customXml" Target="../ink/ink16.xml"/><Relationship Id="rId58" Type="http://schemas.openxmlformats.org/officeDocument/2006/relationships/image" Target="../media/image41.png"/><Relationship Id="rId79" Type="http://schemas.openxmlformats.org/officeDocument/2006/relationships/image" Target="../media/image51.png"/><Relationship Id="rId102" Type="http://schemas.openxmlformats.org/officeDocument/2006/relationships/image" Target="../media/image62.png"/><Relationship Id="rId123" Type="http://schemas.openxmlformats.org/officeDocument/2006/relationships/customXml" Target="../ink/ink60.xml"/><Relationship Id="rId144" Type="http://schemas.openxmlformats.org/officeDocument/2006/relationships/customXml" Target="../ink/ink71.xml"/><Relationship Id="rId90" Type="http://schemas.openxmlformats.org/officeDocument/2006/relationships/customXml" Target="../ink/ink43.xml"/><Relationship Id="rId165" Type="http://schemas.openxmlformats.org/officeDocument/2006/relationships/image" Target="../media/image93.png"/><Relationship Id="rId186" Type="http://schemas.openxmlformats.org/officeDocument/2006/relationships/customXml" Target="../ink/ink92.xml"/><Relationship Id="rId211" Type="http://schemas.openxmlformats.org/officeDocument/2006/relationships/image" Target="../media/image115.png"/><Relationship Id="rId232" Type="http://schemas.openxmlformats.org/officeDocument/2006/relationships/customXml" Target="../ink/ink116.xml"/><Relationship Id="rId253" Type="http://schemas.openxmlformats.org/officeDocument/2006/relationships/image" Target="../media/image136.png"/><Relationship Id="rId27" Type="http://schemas.openxmlformats.org/officeDocument/2006/relationships/customXml" Target="../ink/ink11.xml"/><Relationship Id="rId48" Type="http://schemas.openxmlformats.org/officeDocument/2006/relationships/image" Target="../media/image36.png"/><Relationship Id="rId69" Type="http://schemas.openxmlformats.org/officeDocument/2006/relationships/image" Target="../media/image46.png"/><Relationship Id="rId113" Type="http://schemas.openxmlformats.org/officeDocument/2006/relationships/customXml" Target="../ink/ink55.xml"/><Relationship Id="rId134" Type="http://schemas.openxmlformats.org/officeDocument/2006/relationships/customXml" Target="../ink/ink66.xml"/><Relationship Id="rId80" Type="http://schemas.openxmlformats.org/officeDocument/2006/relationships/customXml" Target="../ink/ink38.xml"/><Relationship Id="rId155" Type="http://schemas.openxmlformats.org/officeDocument/2006/relationships/image" Target="../media/image88.png"/><Relationship Id="rId176" Type="http://schemas.openxmlformats.org/officeDocument/2006/relationships/customXml" Target="../ink/ink87.xml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222" Type="http://schemas.openxmlformats.org/officeDocument/2006/relationships/customXml" Target="../ink/ink111.xml"/><Relationship Id="rId243" Type="http://schemas.openxmlformats.org/officeDocument/2006/relationships/image" Target="../media/image131.png"/><Relationship Id="rId17" Type="http://schemas.openxmlformats.org/officeDocument/2006/relationships/customXml" Target="../ink/ink6.xml"/><Relationship Id="rId38" Type="http://schemas.openxmlformats.org/officeDocument/2006/relationships/image" Target="../media/image31.png"/><Relationship Id="rId59" Type="http://schemas.openxmlformats.org/officeDocument/2006/relationships/customXml" Target="../ink/ink27.xml"/><Relationship Id="rId103" Type="http://schemas.openxmlformats.org/officeDocument/2006/relationships/customXml" Target="../ink/ink50.xml"/><Relationship Id="rId124" Type="http://schemas.openxmlformats.org/officeDocument/2006/relationships/image" Target="../media/image73.png"/><Relationship Id="rId70" Type="http://schemas.openxmlformats.org/officeDocument/2006/relationships/customXml" Target="../ink/ink33.xml"/><Relationship Id="rId91" Type="http://schemas.openxmlformats.org/officeDocument/2006/relationships/customXml" Target="../ink/ink44.xml"/><Relationship Id="rId145" Type="http://schemas.openxmlformats.org/officeDocument/2006/relationships/image" Target="../media/image83.png"/><Relationship Id="rId166" Type="http://schemas.openxmlformats.org/officeDocument/2006/relationships/customXml" Target="../ink/ink82.xml"/><Relationship Id="rId187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6.xml"/><Relationship Id="rId233" Type="http://schemas.openxmlformats.org/officeDocument/2006/relationships/image" Target="../media/image126.png"/><Relationship Id="rId254" Type="http://schemas.openxmlformats.org/officeDocument/2006/relationships/customXml" Target="../ink/ink127.xml"/><Relationship Id="rId28" Type="http://schemas.openxmlformats.org/officeDocument/2006/relationships/image" Target="../media/image26.png"/><Relationship Id="rId49" Type="http://schemas.openxmlformats.org/officeDocument/2006/relationships/customXml" Target="../ink/ink22.xml"/><Relationship Id="rId114" Type="http://schemas.openxmlformats.org/officeDocument/2006/relationships/image" Target="../media/image68.png"/><Relationship Id="rId60" Type="http://schemas.openxmlformats.org/officeDocument/2006/relationships/image" Target="../media/image42.png"/><Relationship Id="rId81" Type="http://schemas.openxmlformats.org/officeDocument/2006/relationships/image" Target="../media/image52.png"/><Relationship Id="rId135" Type="http://schemas.openxmlformats.org/officeDocument/2006/relationships/image" Target="../media/image78.png"/><Relationship Id="rId156" Type="http://schemas.openxmlformats.org/officeDocument/2006/relationships/customXml" Target="../ink/ink77.xml"/><Relationship Id="rId177" Type="http://schemas.openxmlformats.org/officeDocument/2006/relationships/image" Target="../media/image99.png"/><Relationship Id="rId198" Type="http://schemas.openxmlformats.org/officeDocument/2006/relationships/image" Target="../media/image109.png"/><Relationship Id="rId202" Type="http://schemas.openxmlformats.org/officeDocument/2006/relationships/image" Target="../media/image111.png"/><Relationship Id="rId223" Type="http://schemas.openxmlformats.org/officeDocument/2006/relationships/image" Target="../media/image121.png"/><Relationship Id="rId244" Type="http://schemas.openxmlformats.org/officeDocument/2006/relationships/customXml" Target="../ink/ink122.xml"/><Relationship Id="rId18" Type="http://schemas.openxmlformats.org/officeDocument/2006/relationships/image" Target="../media/image21.png"/><Relationship Id="rId39" Type="http://schemas.openxmlformats.org/officeDocument/2006/relationships/customXml" Target="../ink/ink17.xml"/><Relationship Id="rId50" Type="http://schemas.openxmlformats.org/officeDocument/2006/relationships/image" Target="../media/image37.png"/><Relationship Id="rId104" Type="http://schemas.openxmlformats.org/officeDocument/2006/relationships/image" Target="../media/image63.png"/><Relationship Id="rId125" Type="http://schemas.openxmlformats.org/officeDocument/2006/relationships/customXml" Target="../ink/ink61.xml"/><Relationship Id="rId146" Type="http://schemas.openxmlformats.org/officeDocument/2006/relationships/customXml" Target="../ink/ink72.xml"/><Relationship Id="rId167" Type="http://schemas.openxmlformats.org/officeDocument/2006/relationships/image" Target="../media/image94.png"/><Relationship Id="rId188" Type="http://schemas.openxmlformats.org/officeDocument/2006/relationships/customXml" Target="../ink/ink93.xml"/><Relationship Id="rId71" Type="http://schemas.openxmlformats.org/officeDocument/2006/relationships/image" Target="../media/image47.png"/><Relationship Id="rId92" Type="http://schemas.openxmlformats.org/officeDocument/2006/relationships/image" Target="../media/image57.png"/><Relationship Id="rId213" Type="http://schemas.openxmlformats.org/officeDocument/2006/relationships/image" Target="../media/image116.png"/><Relationship Id="rId234" Type="http://schemas.openxmlformats.org/officeDocument/2006/relationships/customXml" Target="../ink/ink117.xml"/><Relationship Id="rId2" Type="http://schemas.openxmlformats.org/officeDocument/2006/relationships/image" Target="../media/image15.png"/><Relationship Id="rId29" Type="http://schemas.openxmlformats.org/officeDocument/2006/relationships/customXml" Target="../ink/ink12.xml"/><Relationship Id="rId255" Type="http://schemas.openxmlformats.org/officeDocument/2006/relationships/image" Target="../media/image137.png"/><Relationship Id="rId40" Type="http://schemas.openxmlformats.org/officeDocument/2006/relationships/image" Target="../media/image32.png"/><Relationship Id="rId115" Type="http://schemas.openxmlformats.org/officeDocument/2006/relationships/customXml" Target="../ink/ink56.xml"/><Relationship Id="rId136" Type="http://schemas.openxmlformats.org/officeDocument/2006/relationships/customXml" Target="../ink/ink67.xml"/><Relationship Id="rId157" Type="http://schemas.openxmlformats.org/officeDocument/2006/relationships/image" Target="../media/image89.png"/><Relationship Id="rId178" Type="http://schemas.openxmlformats.org/officeDocument/2006/relationships/customXml" Target="../ink/ink88.xml"/><Relationship Id="rId61" Type="http://schemas.openxmlformats.org/officeDocument/2006/relationships/customXml" Target="../ink/ink28.xml"/><Relationship Id="rId82" Type="http://schemas.openxmlformats.org/officeDocument/2006/relationships/customXml" Target="../ink/ink39.xml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customXml" Target="../ink/ink7.xml"/><Relationship Id="rId224" Type="http://schemas.openxmlformats.org/officeDocument/2006/relationships/customXml" Target="../ink/ink112.xml"/><Relationship Id="rId245" Type="http://schemas.openxmlformats.org/officeDocument/2006/relationships/image" Target="../media/image132.png"/><Relationship Id="rId30" Type="http://schemas.openxmlformats.org/officeDocument/2006/relationships/image" Target="../media/image27.png"/><Relationship Id="rId105" Type="http://schemas.openxmlformats.org/officeDocument/2006/relationships/customXml" Target="../ink/ink51.xml"/><Relationship Id="rId126" Type="http://schemas.openxmlformats.org/officeDocument/2006/relationships/customXml" Target="../ink/ink62.xml"/><Relationship Id="rId147" Type="http://schemas.openxmlformats.org/officeDocument/2006/relationships/image" Target="../media/image84.png"/><Relationship Id="rId168" Type="http://schemas.openxmlformats.org/officeDocument/2006/relationships/customXml" Target="../ink/ink83.xml"/><Relationship Id="rId51" Type="http://schemas.openxmlformats.org/officeDocument/2006/relationships/customXml" Target="../ink/ink23.xml"/><Relationship Id="rId72" Type="http://schemas.openxmlformats.org/officeDocument/2006/relationships/customXml" Target="../ink/ink34.xml"/><Relationship Id="rId93" Type="http://schemas.openxmlformats.org/officeDocument/2006/relationships/customXml" Target="../ink/ink45.xml"/><Relationship Id="rId189" Type="http://schemas.openxmlformats.org/officeDocument/2006/relationships/image" Target="../media/image105.png"/><Relationship Id="rId3" Type="http://schemas.openxmlformats.org/officeDocument/2006/relationships/image" Target="../media/image6.png"/><Relationship Id="rId214" Type="http://schemas.openxmlformats.org/officeDocument/2006/relationships/customXml" Target="../ink/ink107.xml"/><Relationship Id="rId235" Type="http://schemas.openxmlformats.org/officeDocument/2006/relationships/image" Target="../media/image127.png"/><Relationship Id="rId256" Type="http://schemas.openxmlformats.org/officeDocument/2006/relationships/customXml" Target="../ink/ink128.xml"/><Relationship Id="rId116" Type="http://schemas.openxmlformats.org/officeDocument/2006/relationships/image" Target="../media/image69.png"/><Relationship Id="rId137" Type="http://schemas.openxmlformats.org/officeDocument/2006/relationships/image" Target="../media/image79.png"/><Relationship Id="rId158" Type="http://schemas.openxmlformats.org/officeDocument/2006/relationships/customXml" Target="../ink/ink78.xml"/><Relationship Id="rId20" Type="http://schemas.openxmlformats.org/officeDocument/2006/relationships/image" Target="../media/image22.png"/><Relationship Id="rId41" Type="http://schemas.openxmlformats.org/officeDocument/2006/relationships/customXml" Target="../ink/ink18.xml"/><Relationship Id="rId62" Type="http://schemas.openxmlformats.org/officeDocument/2006/relationships/image" Target="../media/image43.png"/><Relationship Id="rId83" Type="http://schemas.openxmlformats.org/officeDocument/2006/relationships/image" Target="../media/image53.png"/><Relationship Id="rId179" Type="http://schemas.openxmlformats.org/officeDocument/2006/relationships/image" Target="../media/image100.png"/><Relationship Id="rId190" Type="http://schemas.openxmlformats.org/officeDocument/2006/relationships/customXml" Target="../ink/ink94.xml"/><Relationship Id="rId204" Type="http://schemas.openxmlformats.org/officeDocument/2006/relationships/image" Target="../media/image112.png"/><Relationship Id="rId225" Type="http://schemas.openxmlformats.org/officeDocument/2006/relationships/image" Target="../media/image122.png"/><Relationship Id="rId246" Type="http://schemas.openxmlformats.org/officeDocument/2006/relationships/customXml" Target="../ink/ink123.xml"/><Relationship Id="rId106" Type="http://schemas.openxmlformats.org/officeDocument/2006/relationships/image" Target="../media/image64.png"/><Relationship Id="rId127" Type="http://schemas.openxmlformats.org/officeDocument/2006/relationships/image" Target="../media/image74.png"/><Relationship Id="rId10" Type="http://schemas.openxmlformats.org/officeDocument/2006/relationships/image" Target="../media/image17.png"/><Relationship Id="rId31" Type="http://schemas.openxmlformats.org/officeDocument/2006/relationships/customXml" Target="../ink/ink13.xml"/><Relationship Id="rId52" Type="http://schemas.openxmlformats.org/officeDocument/2006/relationships/image" Target="../media/image38.png"/><Relationship Id="rId73" Type="http://schemas.openxmlformats.org/officeDocument/2006/relationships/image" Target="../media/image48.png"/><Relationship Id="rId94" Type="http://schemas.openxmlformats.org/officeDocument/2006/relationships/image" Target="../media/image58.png"/><Relationship Id="rId148" Type="http://schemas.openxmlformats.org/officeDocument/2006/relationships/customXml" Target="../ink/ink73.xml"/><Relationship Id="rId169" Type="http://schemas.openxmlformats.org/officeDocument/2006/relationships/image" Target="../media/image95.png"/><Relationship Id="rId4" Type="http://schemas.openxmlformats.org/officeDocument/2006/relationships/image" Target="../media/image7.svg"/><Relationship Id="rId180" Type="http://schemas.openxmlformats.org/officeDocument/2006/relationships/customXml" Target="../ink/ink89.xml"/><Relationship Id="rId215" Type="http://schemas.openxmlformats.org/officeDocument/2006/relationships/image" Target="../media/image117.png"/><Relationship Id="rId236" Type="http://schemas.openxmlformats.org/officeDocument/2006/relationships/customXml" Target="../ink/ink118.xml"/><Relationship Id="rId257" Type="http://schemas.openxmlformats.org/officeDocument/2006/relationships/image" Target="../media/image138.png"/><Relationship Id="rId42" Type="http://schemas.openxmlformats.org/officeDocument/2006/relationships/image" Target="../media/image33.png"/><Relationship Id="rId84" Type="http://schemas.openxmlformats.org/officeDocument/2006/relationships/customXml" Target="../ink/ink40.xml"/><Relationship Id="rId138" Type="http://schemas.openxmlformats.org/officeDocument/2006/relationships/customXml" Target="../ink/ink68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3.xml"/><Relationship Id="rId18" Type="http://schemas.openxmlformats.org/officeDocument/2006/relationships/image" Target="../media/image147.png"/><Relationship Id="rId26" Type="http://schemas.openxmlformats.org/officeDocument/2006/relationships/image" Target="../media/image151.png"/><Relationship Id="rId39" Type="http://schemas.openxmlformats.org/officeDocument/2006/relationships/customXml" Target="../ink/ink146.xml"/><Relationship Id="rId21" Type="http://schemas.openxmlformats.org/officeDocument/2006/relationships/customXml" Target="../ink/ink137.xml"/><Relationship Id="rId34" Type="http://schemas.openxmlformats.org/officeDocument/2006/relationships/image" Target="../media/image155.png"/><Relationship Id="rId42" Type="http://schemas.openxmlformats.org/officeDocument/2006/relationships/image" Target="../media/image159.png"/><Relationship Id="rId47" Type="http://schemas.openxmlformats.org/officeDocument/2006/relationships/customXml" Target="../ink/ink150.xml"/><Relationship Id="rId50" Type="http://schemas.openxmlformats.org/officeDocument/2006/relationships/image" Target="../media/image163.png"/><Relationship Id="rId55" Type="http://schemas.openxmlformats.org/officeDocument/2006/relationships/customXml" Target="../ink/ink154.xml"/><Relationship Id="rId63" Type="http://schemas.openxmlformats.org/officeDocument/2006/relationships/customXml" Target="../ink/ink158.xml"/><Relationship Id="rId7" Type="http://schemas.openxmlformats.org/officeDocument/2006/relationships/image" Target="../media/image6.png"/><Relationship Id="rId2" Type="http://schemas.openxmlformats.org/officeDocument/2006/relationships/hyperlink" Target="https://ag-web.completemaths.com/files/c3a4e1d2-0dad-4a62-8775-65cbe3b22b45" TargetMode="External"/><Relationship Id="rId16" Type="http://schemas.openxmlformats.org/officeDocument/2006/relationships/image" Target="../media/image146.png"/><Relationship Id="rId29" Type="http://schemas.openxmlformats.org/officeDocument/2006/relationships/customXml" Target="../ink/ink141.xml"/><Relationship Id="rId11" Type="http://schemas.openxmlformats.org/officeDocument/2006/relationships/customXml" Target="../ink/ink132.xml"/><Relationship Id="rId24" Type="http://schemas.openxmlformats.org/officeDocument/2006/relationships/image" Target="../media/image150.png"/><Relationship Id="rId32" Type="http://schemas.openxmlformats.org/officeDocument/2006/relationships/image" Target="../media/image154.png"/><Relationship Id="rId37" Type="http://schemas.openxmlformats.org/officeDocument/2006/relationships/customXml" Target="../ink/ink145.xml"/><Relationship Id="rId40" Type="http://schemas.openxmlformats.org/officeDocument/2006/relationships/image" Target="../media/image158.png"/><Relationship Id="rId45" Type="http://schemas.openxmlformats.org/officeDocument/2006/relationships/customXml" Target="../ink/ink149.xml"/><Relationship Id="rId53" Type="http://schemas.openxmlformats.org/officeDocument/2006/relationships/customXml" Target="../ink/ink153.xml"/><Relationship Id="rId58" Type="http://schemas.openxmlformats.org/officeDocument/2006/relationships/image" Target="../media/image167.png"/><Relationship Id="rId5" Type="http://schemas.openxmlformats.org/officeDocument/2006/relationships/image" Target="../media/image2.svg"/><Relationship Id="rId61" Type="http://schemas.openxmlformats.org/officeDocument/2006/relationships/customXml" Target="../ink/ink157.xml"/><Relationship Id="rId19" Type="http://schemas.openxmlformats.org/officeDocument/2006/relationships/customXml" Target="../ink/ink136.xml"/><Relationship Id="rId14" Type="http://schemas.openxmlformats.org/officeDocument/2006/relationships/image" Target="../media/image145.png"/><Relationship Id="rId22" Type="http://schemas.openxmlformats.org/officeDocument/2006/relationships/image" Target="../media/image149.png"/><Relationship Id="rId27" Type="http://schemas.openxmlformats.org/officeDocument/2006/relationships/customXml" Target="../ink/ink140.xml"/><Relationship Id="rId30" Type="http://schemas.openxmlformats.org/officeDocument/2006/relationships/image" Target="../media/image153.png"/><Relationship Id="rId35" Type="http://schemas.openxmlformats.org/officeDocument/2006/relationships/customXml" Target="../ink/ink144.xml"/><Relationship Id="rId43" Type="http://schemas.openxmlformats.org/officeDocument/2006/relationships/customXml" Target="../ink/ink148.xml"/><Relationship Id="rId48" Type="http://schemas.openxmlformats.org/officeDocument/2006/relationships/image" Target="../media/image162.png"/><Relationship Id="rId56" Type="http://schemas.openxmlformats.org/officeDocument/2006/relationships/image" Target="../media/image166.png"/><Relationship Id="rId64" Type="http://schemas.openxmlformats.org/officeDocument/2006/relationships/image" Target="../media/image170.png"/><Relationship Id="rId8" Type="http://schemas.openxmlformats.org/officeDocument/2006/relationships/image" Target="../media/image7.svg"/><Relationship Id="rId51" Type="http://schemas.openxmlformats.org/officeDocument/2006/relationships/customXml" Target="../ink/ink152.xml"/><Relationship Id="rId3" Type="http://schemas.openxmlformats.org/officeDocument/2006/relationships/image" Target="../media/image141.png"/><Relationship Id="rId12" Type="http://schemas.openxmlformats.org/officeDocument/2006/relationships/image" Target="../media/image144.png"/><Relationship Id="rId17" Type="http://schemas.openxmlformats.org/officeDocument/2006/relationships/customXml" Target="../ink/ink135.xml"/><Relationship Id="rId25" Type="http://schemas.openxmlformats.org/officeDocument/2006/relationships/customXml" Target="../ink/ink139.xml"/><Relationship Id="rId33" Type="http://schemas.openxmlformats.org/officeDocument/2006/relationships/customXml" Target="../ink/ink143.xml"/><Relationship Id="rId38" Type="http://schemas.openxmlformats.org/officeDocument/2006/relationships/image" Target="../media/image157.png"/><Relationship Id="rId46" Type="http://schemas.openxmlformats.org/officeDocument/2006/relationships/image" Target="../media/image161.png"/><Relationship Id="rId59" Type="http://schemas.openxmlformats.org/officeDocument/2006/relationships/customXml" Target="../ink/ink156.xml"/><Relationship Id="rId20" Type="http://schemas.openxmlformats.org/officeDocument/2006/relationships/image" Target="../media/image148.png"/><Relationship Id="rId41" Type="http://schemas.openxmlformats.org/officeDocument/2006/relationships/customXml" Target="../ink/ink147.xml"/><Relationship Id="rId54" Type="http://schemas.openxmlformats.org/officeDocument/2006/relationships/image" Target="../media/image165.png"/><Relationship Id="rId62" Type="http://schemas.openxmlformats.org/officeDocument/2006/relationships/image" Target="../media/image1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15" Type="http://schemas.openxmlformats.org/officeDocument/2006/relationships/customXml" Target="../ink/ink134.xml"/><Relationship Id="rId23" Type="http://schemas.openxmlformats.org/officeDocument/2006/relationships/customXml" Target="../ink/ink138.xml"/><Relationship Id="rId28" Type="http://schemas.openxmlformats.org/officeDocument/2006/relationships/image" Target="../media/image152.png"/><Relationship Id="rId36" Type="http://schemas.openxmlformats.org/officeDocument/2006/relationships/image" Target="../media/image156.png"/><Relationship Id="rId49" Type="http://schemas.openxmlformats.org/officeDocument/2006/relationships/customXml" Target="../ink/ink151.xml"/><Relationship Id="rId57" Type="http://schemas.openxmlformats.org/officeDocument/2006/relationships/customXml" Target="../ink/ink155.xml"/><Relationship Id="rId10" Type="http://schemas.openxmlformats.org/officeDocument/2006/relationships/image" Target="../media/image143.png"/><Relationship Id="rId31" Type="http://schemas.openxmlformats.org/officeDocument/2006/relationships/customXml" Target="../ink/ink142.xml"/><Relationship Id="rId44" Type="http://schemas.openxmlformats.org/officeDocument/2006/relationships/image" Target="../media/image160.png"/><Relationship Id="rId52" Type="http://schemas.openxmlformats.org/officeDocument/2006/relationships/image" Target="../media/image164.png"/><Relationship Id="rId60" Type="http://schemas.openxmlformats.org/officeDocument/2006/relationships/image" Target="../media/image168.png"/><Relationship Id="rId4" Type="http://schemas.openxmlformats.org/officeDocument/2006/relationships/image" Target="../media/image1.png"/><Relationship Id="rId9" Type="http://schemas.openxmlformats.org/officeDocument/2006/relationships/customXml" Target="../ink/ink1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emf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customXml" Target="../ink/ink161.xml"/><Relationship Id="rId18" Type="http://schemas.openxmlformats.org/officeDocument/2006/relationships/image" Target="../media/image179.png"/><Relationship Id="rId26" Type="http://schemas.openxmlformats.org/officeDocument/2006/relationships/image" Target="../media/image183.png"/><Relationship Id="rId3" Type="http://schemas.openxmlformats.org/officeDocument/2006/relationships/image" Target="../media/image173.png"/><Relationship Id="rId21" Type="http://schemas.openxmlformats.org/officeDocument/2006/relationships/customXml" Target="../ink/ink165.xml"/><Relationship Id="rId7" Type="http://schemas.openxmlformats.org/officeDocument/2006/relationships/image" Target="../media/image9.png"/><Relationship Id="rId12" Type="http://schemas.openxmlformats.org/officeDocument/2006/relationships/image" Target="../media/image176.png"/><Relationship Id="rId17" Type="http://schemas.openxmlformats.org/officeDocument/2006/relationships/customXml" Target="../ink/ink163.xml"/><Relationship Id="rId25" Type="http://schemas.openxmlformats.org/officeDocument/2006/relationships/customXml" Target="../ink/ink167.xml"/><Relationship Id="rId2" Type="http://schemas.openxmlformats.org/officeDocument/2006/relationships/hyperlink" Target="https://ag-web.completemaths.com/files/c3a4e1d2-0dad-4a62-8775-65cbe3b22b45" TargetMode="External"/><Relationship Id="rId16" Type="http://schemas.openxmlformats.org/officeDocument/2006/relationships/image" Target="../media/image178.png"/><Relationship Id="rId20" Type="http://schemas.openxmlformats.org/officeDocument/2006/relationships/image" Target="../media/image180.png"/><Relationship Id="rId29" Type="http://schemas.openxmlformats.org/officeDocument/2006/relationships/customXml" Target="../ink/ink1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1" Type="http://schemas.openxmlformats.org/officeDocument/2006/relationships/customXml" Target="../ink/ink160.xml"/><Relationship Id="rId24" Type="http://schemas.openxmlformats.org/officeDocument/2006/relationships/image" Target="../media/image182.png"/><Relationship Id="rId5" Type="http://schemas.openxmlformats.org/officeDocument/2006/relationships/image" Target="../media/image1.png"/><Relationship Id="rId15" Type="http://schemas.openxmlformats.org/officeDocument/2006/relationships/customXml" Target="../ink/ink162.xml"/><Relationship Id="rId23" Type="http://schemas.openxmlformats.org/officeDocument/2006/relationships/customXml" Target="../ink/ink166.xml"/><Relationship Id="rId28" Type="http://schemas.openxmlformats.org/officeDocument/2006/relationships/image" Target="../media/image184.png"/><Relationship Id="rId10" Type="http://schemas.openxmlformats.org/officeDocument/2006/relationships/image" Target="../media/image175.png"/><Relationship Id="rId19" Type="http://schemas.openxmlformats.org/officeDocument/2006/relationships/customXml" Target="../ink/ink164.xml"/><Relationship Id="rId4" Type="http://schemas.openxmlformats.org/officeDocument/2006/relationships/image" Target="../media/image16.emf"/><Relationship Id="rId9" Type="http://schemas.openxmlformats.org/officeDocument/2006/relationships/customXml" Target="../ink/ink159.xml"/><Relationship Id="rId14" Type="http://schemas.openxmlformats.org/officeDocument/2006/relationships/image" Target="../media/image177.png"/><Relationship Id="rId22" Type="http://schemas.openxmlformats.org/officeDocument/2006/relationships/image" Target="../media/image181.png"/><Relationship Id="rId27" Type="http://schemas.openxmlformats.org/officeDocument/2006/relationships/customXml" Target="../ink/ink168.xml"/><Relationship Id="rId30" Type="http://schemas.openxmlformats.org/officeDocument/2006/relationships/image" Target="../media/image18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B25183A-9938-4837-AB6E-30B1DDE45690}"/>
              </a:ext>
            </a:extLst>
          </p:cNvPr>
          <p:cNvGraphicFramePr>
            <a:graphicFrameLocks noGrp="1"/>
          </p:cNvGraphicFramePr>
          <p:nvPr/>
        </p:nvGraphicFramePr>
        <p:xfrm>
          <a:off x="812407" y="688970"/>
          <a:ext cx="8918015" cy="5818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1915">
                  <a:extLst>
                    <a:ext uri="{9D8B030D-6E8A-4147-A177-3AD203B41FA5}">
                      <a16:colId xmlns:a16="http://schemas.microsoft.com/office/drawing/2014/main" val="279313734"/>
                    </a:ext>
                  </a:extLst>
                </a:gridCol>
                <a:gridCol w="212451">
                  <a:extLst>
                    <a:ext uri="{9D8B030D-6E8A-4147-A177-3AD203B41FA5}">
                      <a16:colId xmlns:a16="http://schemas.microsoft.com/office/drawing/2014/main" val="744077497"/>
                    </a:ext>
                  </a:extLst>
                </a:gridCol>
                <a:gridCol w="397649">
                  <a:extLst>
                    <a:ext uri="{9D8B030D-6E8A-4147-A177-3AD203B41FA5}">
                      <a16:colId xmlns:a16="http://schemas.microsoft.com/office/drawing/2014/main" val="1587404814"/>
                    </a:ext>
                  </a:extLst>
                </a:gridCol>
                <a:gridCol w="3996000">
                  <a:extLst>
                    <a:ext uri="{9D8B030D-6E8A-4147-A177-3AD203B41FA5}">
                      <a16:colId xmlns:a16="http://schemas.microsoft.com/office/drawing/2014/main" val="33998029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55561006"/>
                    </a:ext>
                  </a:extLst>
                </a:gridCol>
              </a:tblGrid>
              <a:tr h="336561">
                <a:tc>
                  <a:txBody>
                    <a:bodyPr/>
                    <a:lstStyle/>
                    <a:p>
                      <a:r>
                        <a:rPr lang="en-GB" sz="1100" b="0" dirty="0"/>
                        <a:t>Sharon has answered this question </a:t>
                      </a:r>
                      <a:r>
                        <a:rPr lang="en-GB" sz="1100" b="1" dirty="0"/>
                        <a:t>incorrectly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r>
                        <a:rPr lang="en-GB" sz="1100" u="sng" dirty="0"/>
                        <a:t>Study the solution carefully and answer these questions.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u="sng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815083862"/>
                  </a:ext>
                </a:extLst>
              </a:tr>
              <a:tr h="414938">
                <a:tc>
                  <a:txBody>
                    <a:bodyPr/>
                    <a:lstStyle/>
                    <a:p>
                      <a:endParaRPr lang="en-GB" sz="1100" dirty="0"/>
                    </a:p>
                    <a:p>
                      <a:r>
                        <a:rPr lang="en-GB" sz="1100" dirty="0"/>
                        <a:t>Here is a trapezium.</a:t>
                      </a:r>
                      <a:br>
                        <a:rPr lang="en-GB" sz="1100" dirty="0"/>
                      </a:br>
                      <a:br>
                        <a:rPr lang="en-GB" sz="1100" dirty="0"/>
                      </a:br>
                      <a:r>
                        <a:rPr lang="en-GB" sz="1100" dirty="0"/>
                        <a:t>All the lengths are measured to 1 decimal place.</a:t>
                      </a:r>
                    </a:p>
                    <a:p>
                      <a:endParaRPr lang="en-GB" sz="1100" dirty="0"/>
                    </a:p>
                    <a:p>
                      <a:r>
                        <a:rPr lang="en-GB" sz="1100" dirty="0"/>
                        <a:t>She calculated the greatest possible perimeter </a:t>
                      </a:r>
                      <a:r>
                        <a:rPr lang="en-GB" sz="1100" b="1" dirty="0"/>
                        <a:t>incorrectly.</a:t>
                      </a:r>
                    </a:p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(1)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Explain why Sharon’s answer is too small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3546717399"/>
                  </a:ext>
                </a:extLst>
              </a:tr>
              <a:tr h="336561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4212679170"/>
                  </a:ext>
                </a:extLst>
              </a:tr>
              <a:tr h="912863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(2)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Find the upper bound of all the lengths and hence the correct answer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4262346599"/>
                  </a:ext>
                </a:extLst>
              </a:tr>
              <a:tr h="1067471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3552320170"/>
                  </a:ext>
                </a:extLst>
              </a:tr>
              <a:tr h="1908714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(3)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How would you calculate the lower bound for the area?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292050181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1" y="0"/>
            <a:ext cx="239721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704931" y="966070"/>
            <a:ext cx="4090426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00543" y="972595"/>
            <a:ext cx="4616051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1028" y="551211"/>
            <a:ext cx="829876" cy="829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185D0A-5F48-8C70-FE04-A86B304B07C4}"/>
              </a:ext>
            </a:extLst>
          </p:cNvPr>
          <p:cNvSpPr/>
          <p:nvPr/>
        </p:nvSpPr>
        <p:spPr>
          <a:xfrm>
            <a:off x="2397213" y="-2"/>
            <a:ext cx="7508785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Bounds with calculations</a:t>
            </a:r>
          </a:p>
        </p:txBody>
      </p:sp>
      <p:pic>
        <p:nvPicPr>
          <p:cNvPr id="26" name="Graphic 25" descr="Close with solid fill">
            <a:extLst>
              <a:ext uri="{FF2B5EF4-FFF2-40B4-BE49-F238E27FC236}">
                <a16:creationId xmlns:a16="http://schemas.microsoft.com/office/drawing/2014/main" id="{785BF411-7697-9BEE-B51E-6902CE459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45367" y="646039"/>
            <a:ext cx="707633" cy="70763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A7D7FE8-D3FF-C368-E574-C47C0ECCE0A8}"/>
              </a:ext>
            </a:extLst>
          </p:cNvPr>
          <p:cNvGrpSpPr/>
          <p:nvPr/>
        </p:nvGrpSpPr>
        <p:grpSpPr>
          <a:xfrm>
            <a:off x="1156520" y="2438399"/>
            <a:ext cx="3589712" cy="2046821"/>
            <a:chOff x="1442906" y="2349159"/>
            <a:chExt cx="4704079" cy="2682222"/>
          </a:xfrm>
        </p:grpSpPr>
        <p:sp>
          <p:nvSpPr>
            <p:cNvPr id="28" name="Trapezoid 2">
              <a:extLst>
                <a:ext uri="{FF2B5EF4-FFF2-40B4-BE49-F238E27FC236}">
                  <a16:creationId xmlns:a16="http://schemas.microsoft.com/office/drawing/2014/main" id="{1298A247-6F8E-16B3-1849-CB46342DA03E}"/>
                </a:ext>
              </a:extLst>
            </p:cNvPr>
            <p:cNvSpPr/>
            <p:nvPr/>
          </p:nvSpPr>
          <p:spPr>
            <a:xfrm>
              <a:off x="2080469" y="2718033"/>
              <a:ext cx="3582099" cy="1862356"/>
            </a:xfrm>
            <a:custGeom>
              <a:avLst/>
              <a:gdLst>
                <a:gd name="connsiteX0" fmla="*/ 0 w 3422708"/>
                <a:gd name="connsiteY0" fmla="*/ 1946246 h 1946246"/>
                <a:gd name="connsiteX1" fmla="*/ 486562 w 3422708"/>
                <a:gd name="connsiteY1" fmla="*/ 0 h 1946246"/>
                <a:gd name="connsiteX2" fmla="*/ 2936147 w 3422708"/>
                <a:gd name="connsiteY2" fmla="*/ 0 h 1946246"/>
                <a:gd name="connsiteX3" fmla="*/ 3422708 w 3422708"/>
                <a:gd name="connsiteY3" fmla="*/ 1946246 h 1946246"/>
                <a:gd name="connsiteX4" fmla="*/ 0 w 3422708"/>
                <a:gd name="connsiteY4" fmla="*/ 1946246 h 1946246"/>
                <a:gd name="connsiteX0" fmla="*/ 0 w 3422708"/>
                <a:gd name="connsiteY0" fmla="*/ 1954635 h 1954635"/>
                <a:gd name="connsiteX1" fmla="*/ 33557 w 3422708"/>
                <a:gd name="connsiteY1" fmla="*/ 0 h 1954635"/>
                <a:gd name="connsiteX2" fmla="*/ 2936147 w 3422708"/>
                <a:gd name="connsiteY2" fmla="*/ 8389 h 1954635"/>
                <a:gd name="connsiteX3" fmla="*/ 3422708 w 3422708"/>
                <a:gd name="connsiteY3" fmla="*/ 1954635 h 1954635"/>
                <a:gd name="connsiteX4" fmla="*/ 0 w 3422708"/>
                <a:gd name="connsiteY4" fmla="*/ 1954635 h 1954635"/>
                <a:gd name="connsiteX0" fmla="*/ 0 w 3422708"/>
                <a:gd name="connsiteY0" fmla="*/ 1946246 h 1946246"/>
                <a:gd name="connsiteX1" fmla="*/ 33557 w 3422708"/>
                <a:gd name="connsiteY1" fmla="*/ 16778 h 1946246"/>
                <a:gd name="connsiteX2" fmla="*/ 2936147 w 3422708"/>
                <a:gd name="connsiteY2" fmla="*/ 0 h 1946246"/>
                <a:gd name="connsiteX3" fmla="*/ 3422708 w 3422708"/>
                <a:gd name="connsiteY3" fmla="*/ 1946246 h 1946246"/>
                <a:gd name="connsiteX4" fmla="*/ 0 w 3422708"/>
                <a:gd name="connsiteY4" fmla="*/ 1946246 h 1946246"/>
                <a:gd name="connsiteX0" fmla="*/ 0 w 3422708"/>
                <a:gd name="connsiteY0" fmla="*/ 1946246 h 1946246"/>
                <a:gd name="connsiteX1" fmla="*/ 50335 w 3422708"/>
                <a:gd name="connsiteY1" fmla="*/ 83890 h 1946246"/>
                <a:gd name="connsiteX2" fmla="*/ 2936147 w 3422708"/>
                <a:gd name="connsiteY2" fmla="*/ 0 h 1946246"/>
                <a:gd name="connsiteX3" fmla="*/ 3422708 w 3422708"/>
                <a:gd name="connsiteY3" fmla="*/ 1946246 h 1946246"/>
                <a:gd name="connsiteX4" fmla="*/ 0 w 3422708"/>
                <a:gd name="connsiteY4" fmla="*/ 1946246 h 1946246"/>
                <a:gd name="connsiteX0" fmla="*/ 0 w 3422708"/>
                <a:gd name="connsiteY0" fmla="*/ 1862356 h 1862356"/>
                <a:gd name="connsiteX1" fmla="*/ 50335 w 3422708"/>
                <a:gd name="connsiteY1" fmla="*/ 0 h 1862356"/>
                <a:gd name="connsiteX2" fmla="*/ 2936147 w 3422708"/>
                <a:gd name="connsiteY2" fmla="*/ 0 h 1862356"/>
                <a:gd name="connsiteX3" fmla="*/ 3422708 w 3422708"/>
                <a:gd name="connsiteY3" fmla="*/ 1862356 h 1862356"/>
                <a:gd name="connsiteX4" fmla="*/ 0 w 3422708"/>
                <a:gd name="connsiteY4" fmla="*/ 1862356 h 1862356"/>
                <a:gd name="connsiteX0" fmla="*/ 0 w 3422708"/>
                <a:gd name="connsiteY0" fmla="*/ 1862356 h 1862356"/>
                <a:gd name="connsiteX1" fmla="*/ 16779 w 3422708"/>
                <a:gd name="connsiteY1" fmla="*/ 0 h 1862356"/>
                <a:gd name="connsiteX2" fmla="*/ 2936147 w 3422708"/>
                <a:gd name="connsiteY2" fmla="*/ 0 h 1862356"/>
                <a:gd name="connsiteX3" fmla="*/ 3422708 w 3422708"/>
                <a:gd name="connsiteY3" fmla="*/ 1862356 h 1862356"/>
                <a:gd name="connsiteX4" fmla="*/ 0 w 3422708"/>
                <a:gd name="connsiteY4" fmla="*/ 1862356 h 1862356"/>
                <a:gd name="connsiteX0" fmla="*/ 0 w 3406751"/>
                <a:gd name="connsiteY0" fmla="*/ 1853967 h 1862356"/>
                <a:gd name="connsiteX1" fmla="*/ 822 w 3406751"/>
                <a:gd name="connsiteY1" fmla="*/ 0 h 1862356"/>
                <a:gd name="connsiteX2" fmla="*/ 2920190 w 3406751"/>
                <a:gd name="connsiteY2" fmla="*/ 0 h 1862356"/>
                <a:gd name="connsiteX3" fmla="*/ 3406751 w 3406751"/>
                <a:gd name="connsiteY3" fmla="*/ 1862356 h 1862356"/>
                <a:gd name="connsiteX4" fmla="*/ 0 w 3406751"/>
                <a:gd name="connsiteY4" fmla="*/ 1853967 h 1862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751" h="1862356">
                  <a:moveTo>
                    <a:pt x="0" y="1853967"/>
                  </a:moveTo>
                  <a:lnTo>
                    <a:pt x="822" y="0"/>
                  </a:lnTo>
                  <a:lnTo>
                    <a:pt x="2920190" y="0"/>
                  </a:lnTo>
                  <a:lnTo>
                    <a:pt x="3406751" y="1862356"/>
                  </a:lnTo>
                  <a:lnTo>
                    <a:pt x="0" y="1853967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7364ED7-1AB3-7D67-1163-4A4A522E77CE}"/>
                </a:ext>
              </a:extLst>
            </p:cNvPr>
            <p:cNvSpPr txBox="1"/>
            <p:nvPr/>
          </p:nvSpPr>
          <p:spPr>
            <a:xfrm>
              <a:off x="1442906" y="3506598"/>
              <a:ext cx="786997" cy="3629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3.6m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CB2045F-E8AF-3B09-2436-2D52960C5DD1}"/>
                </a:ext>
              </a:extLst>
            </p:cNvPr>
            <p:cNvSpPr txBox="1"/>
            <p:nvPr/>
          </p:nvSpPr>
          <p:spPr>
            <a:xfrm>
              <a:off x="3356993" y="2349159"/>
              <a:ext cx="893506" cy="3629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4.6m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B96275-3912-08F1-20E8-E616A108A388}"/>
                </a:ext>
              </a:extLst>
            </p:cNvPr>
            <p:cNvSpPr txBox="1"/>
            <p:nvPr/>
          </p:nvSpPr>
          <p:spPr>
            <a:xfrm>
              <a:off x="5343785" y="3282109"/>
              <a:ext cx="803200" cy="3629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3.9m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78D5F90-67CD-25D2-4131-AA6F686CF111}"/>
                </a:ext>
              </a:extLst>
            </p:cNvPr>
            <p:cNvSpPr txBox="1"/>
            <p:nvPr/>
          </p:nvSpPr>
          <p:spPr>
            <a:xfrm>
              <a:off x="3356993" y="4668392"/>
              <a:ext cx="893506" cy="3629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6.1m</a:t>
              </a:r>
            </a:p>
          </p:txBody>
        </p:sp>
      </p:grpSp>
      <p:pic>
        <p:nvPicPr>
          <p:cNvPr id="35" name="Picture 3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100DF39-6254-5791-FCAE-C6758A115E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288" y="4418165"/>
            <a:ext cx="4176197" cy="190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AB2BC481-28C1-2E18-4355-B0DFD862207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430726" y="706417"/>
              <a:ext cx="4460585" cy="24369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993734338"/>
                        </a:ext>
                      </a:extLst>
                    </a:gridCol>
                    <a:gridCol w="508670">
                      <a:extLst>
                        <a:ext uri="{9D8B030D-6E8A-4147-A177-3AD203B41FA5}">
                          <a16:colId xmlns:a16="http://schemas.microsoft.com/office/drawing/2014/main" val="1028093603"/>
                        </a:ext>
                      </a:extLst>
                    </a:gridCol>
                  </a:tblGrid>
                  <a:tr h="108074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Dylan has also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  <a:p>
                          <a:endParaRPr lang="en-GB" sz="1100" dirty="0"/>
                        </a:p>
                        <a:p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Without using a calculator evaluate</a:t>
                          </a:r>
                        </a:p>
                        <a:p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1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1.3×</m:t>
                                </m:r>
                                <m:sSup>
                                  <m:sSupPr>
                                    <m:ctrlPr>
                                      <a:rPr lang="x-IV_mathan" sz="11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x-IV_mathan" sz="11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x-IV_mathan" sz="11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17</m:t>
                                    </m:r>
                                  </m:sup>
                                </m:sSup>
                                <m:r>
                                  <a:rPr lang="x-IV_mathan" sz="11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+1.5×</m:t>
                                </m:r>
                                <m:sSup>
                                  <m:sSupPr>
                                    <m:ctrlPr>
                                      <a:rPr lang="x-IV_mathan" sz="11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x-IV_mathan" sz="11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x-IV_mathan" sz="11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x-IV_mathan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99328903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68209787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3324398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76809094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80237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AB2BC481-28C1-2E18-4355-B0DFD862207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430726" y="706417"/>
              <a:ext cx="4460585" cy="24369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993734338"/>
                        </a:ext>
                      </a:extLst>
                    </a:gridCol>
                    <a:gridCol w="508670">
                      <a:extLst>
                        <a:ext uri="{9D8B030D-6E8A-4147-A177-3AD203B41FA5}">
                          <a16:colId xmlns:a16="http://schemas.microsoft.com/office/drawing/2014/main" val="1028093603"/>
                        </a:ext>
                      </a:extLst>
                    </a:gridCol>
                  </a:tblGrid>
                  <a:tr h="10907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559" r="-12943" b="-1240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99328903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68209787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3324398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76809094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802372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35" y="689536"/>
              <a:ext cx="4460585" cy="20909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508670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Tyler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748790">
                    <a:tc>
                      <a:txBody>
                        <a:bodyPr/>
                        <a:lstStyle/>
                        <a:p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Without using a calculator evaluate</a:t>
                          </a:r>
                        </a:p>
                        <a:p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1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1.3×</m:t>
                                </m:r>
                                <m:sSup>
                                  <m:sSupPr>
                                    <m:ctrlPr>
                                      <a:rPr lang="x-IV_mathan" sz="11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x-IV_mathan" sz="11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x-IV_mathan" sz="11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17</m:t>
                                    </m:r>
                                  </m:sup>
                                </m:sSup>
                                <m:r>
                                  <a:rPr lang="x-IV_mathan" sz="11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+1.5×</m:t>
                                </m:r>
                                <m:sSup>
                                  <m:sSupPr>
                                    <m:ctrlPr>
                                      <a:rPr lang="x-IV_mathan" sz="11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x-IV_mathan" sz="11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x-IV_mathan" sz="11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x-IV_mathan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325792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35" y="689536"/>
              <a:ext cx="4460585" cy="20909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508670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Tyler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7554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5600" r="-12943" b="-13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325792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713469" y="4044647"/>
            <a:ext cx="5724321" cy="2605884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30ACE5-ED98-6370-C840-659F347E2E71}"/>
              </a:ext>
            </a:extLst>
          </p:cNvPr>
          <p:cNvGrpSpPr/>
          <p:nvPr/>
        </p:nvGrpSpPr>
        <p:grpSpPr>
          <a:xfrm>
            <a:off x="767730" y="656137"/>
            <a:ext cx="4305736" cy="2772864"/>
            <a:chOff x="319489" y="722965"/>
            <a:chExt cx="4744283" cy="305528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F099797-985F-4BB9-B39D-50FA37845C1E}"/>
                </a:ext>
              </a:extLst>
            </p:cNvPr>
            <p:cNvSpPr/>
            <p:nvPr/>
          </p:nvSpPr>
          <p:spPr>
            <a:xfrm>
              <a:off x="319489" y="1068635"/>
              <a:ext cx="4507044" cy="2709615"/>
            </a:xfrm>
            <a:prstGeom prst="roundRect">
              <a:avLst>
                <a:gd name="adj" fmla="val 4201"/>
              </a:avLst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4"/>
            </a:p>
          </p:txBody>
        </p:sp>
        <p:pic>
          <p:nvPicPr>
            <p:cNvPr id="27" name="Graphic 26" descr="Checkmark with solid fill">
              <a:extLst>
                <a:ext uri="{FF2B5EF4-FFF2-40B4-BE49-F238E27FC236}">
                  <a16:creationId xmlns:a16="http://schemas.microsoft.com/office/drawing/2014/main" id="{9C6CB854-13D1-44B1-9A30-EAD62910A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49372" y="722965"/>
              <a:ext cx="914400" cy="914400"/>
            </a:xfrm>
            <a:prstGeom prst="rect">
              <a:avLst/>
            </a:prstGeom>
          </p:spPr>
        </p:pic>
      </p:grpSp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8965" y="3755821"/>
            <a:ext cx="577652" cy="57765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EDF9AE2-C601-2C9C-522E-B8B5E73EB838}"/>
              </a:ext>
            </a:extLst>
          </p:cNvPr>
          <p:cNvGrpSpPr/>
          <p:nvPr/>
        </p:nvGrpSpPr>
        <p:grpSpPr>
          <a:xfrm>
            <a:off x="5430725" y="658290"/>
            <a:ext cx="4305736" cy="2780796"/>
            <a:chOff x="319489" y="722965"/>
            <a:chExt cx="4744283" cy="305528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2835524-99DB-46D6-5132-B56B8508D038}"/>
                </a:ext>
              </a:extLst>
            </p:cNvPr>
            <p:cNvSpPr/>
            <p:nvPr/>
          </p:nvSpPr>
          <p:spPr>
            <a:xfrm>
              <a:off x="319489" y="1068635"/>
              <a:ext cx="4507044" cy="2709615"/>
            </a:xfrm>
            <a:prstGeom prst="roundRect">
              <a:avLst>
                <a:gd name="adj" fmla="val 4201"/>
              </a:avLst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4"/>
            </a:p>
          </p:txBody>
        </p:sp>
        <p:pic>
          <p:nvPicPr>
            <p:cNvPr id="30" name="Graphic 29" descr="Checkmark with solid fill">
              <a:extLst>
                <a:ext uri="{FF2B5EF4-FFF2-40B4-BE49-F238E27FC236}">
                  <a16:creationId xmlns:a16="http://schemas.microsoft.com/office/drawing/2014/main" id="{653ADEFE-909E-8A37-581E-98A8F47A5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49372" y="722965"/>
              <a:ext cx="914400" cy="914400"/>
            </a:xfrm>
            <a:prstGeom prst="rect">
              <a:avLst/>
            </a:prstGeom>
          </p:spPr>
        </p:pic>
      </p:grpSp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1923B9FF-F7F8-A364-4A5A-42F6455A833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2" t="57066" r="19620" b="18688"/>
          <a:stretch/>
        </p:blipFill>
        <p:spPr>
          <a:xfrm>
            <a:off x="6330481" y="1586453"/>
            <a:ext cx="2959051" cy="1546948"/>
          </a:xfrm>
          <a:prstGeom prst="rect">
            <a:avLst/>
          </a:prstGeom>
        </p:spPr>
      </p:pic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A185B7F5-CE40-EABE-CC9F-F06394A854C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t="12293" r="28071" b="51586"/>
          <a:stretch/>
        </p:blipFill>
        <p:spPr>
          <a:xfrm>
            <a:off x="1768691" y="1585501"/>
            <a:ext cx="2123076" cy="1796463"/>
          </a:xfrm>
          <a:prstGeom prst="rect">
            <a:avLst/>
          </a:prstGeom>
        </p:spPr>
      </p:pic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7E9BB451-448F-ABA7-F19A-CCA9E26F173D}"/>
              </a:ext>
            </a:extLst>
          </p:cNvPr>
          <p:cNvGraphicFramePr>
            <a:graphicFrameLocks noGrp="1"/>
          </p:cNvGraphicFramePr>
          <p:nvPr/>
        </p:nvGraphicFramePr>
        <p:xfrm>
          <a:off x="767729" y="3721096"/>
          <a:ext cx="5670061" cy="16772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1242">
                  <a:extLst>
                    <a:ext uri="{9D8B030D-6E8A-4147-A177-3AD203B41FA5}">
                      <a16:colId xmlns:a16="http://schemas.microsoft.com/office/drawing/2014/main" val="610131589"/>
                    </a:ext>
                  </a:extLst>
                </a:gridCol>
                <a:gridCol w="5188819">
                  <a:extLst>
                    <a:ext uri="{9D8B030D-6E8A-4147-A177-3AD203B41FA5}">
                      <a16:colId xmlns:a16="http://schemas.microsoft.com/office/drawing/2014/main" val="2765211515"/>
                    </a:ext>
                  </a:extLst>
                </a:gridCol>
              </a:tblGrid>
              <a:tr h="336561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u="sng" dirty="0"/>
                        <a:t>Study the solutions carefully and answer these questions.</a:t>
                      </a:r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1450266"/>
                  </a:ext>
                </a:extLst>
              </a:tr>
              <a:tr h="580913">
                <a:tc>
                  <a:txBody>
                    <a:bodyPr/>
                    <a:lstStyle/>
                    <a:p>
                      <a:r>
                        <a:rPr lang="en-GB" sz="1100" dirty="0"/>
                        <a:t>(1)</a:t>
                      </a:r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Tyler’s friend says that it is easier to write out both the numbers as ordinary numbers as a first step.</a:t>
                      </a:r>
                    </a:p>
                    <a:p>
                      <a:r>
                        <a:rPr lang="en-GB" sz="1100" dirty="0"/>
                        <a:t>Explain why this method could lead to errors.</a:t>
                      </a:r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7098283"/>
                  </a:ext>
                </a:extLst>
              </a:tr>
              <a:tr h="336561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9207476"/>
                  </a:ext>
                </a:extLst>
              </a:tr>
              <a:tr h="414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(2)</a:t>
                      </a:r>
                    </a:p>
                    <a:p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Which method do you prefer?</a:t>
                      </a:r>
                    </a:p>
                    <a:p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435626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848A359-440D-1B4D-52D9-F23024779FE9}"/>
              </a:ext>
            </a:extLst>
          </p:cNvPr>
          <p:cNvSpPr/>
          <p:nvPr/>
        </p:nvSpPr>
        <p:spPr>
          <a:xfrm>
            <a:off x="0" y="-1"/>
            <a:ext cx="2397214" cy="390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WORKED EXAMPLE 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6D7CC16-F59D-D591-108E-272AC6F4B780}"/>
              </a:ext>
            </a:extLst>
          </p:cNvPr>
          <p:cNvSpPr/>
          <p:nvPr/>
        </p:nvSpPr>
        <p:spPr>
          <a:xfrm>
            <a:off x="2397214" y="-3"/>
            <a:ext cx="7508786" cy="390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Addition in standard form page 1</a:t>
            </a:r>
          </a:p>
        </p:txBody>
      </p:sp>
    </p:spTree>
    <p:extLst>
      <p:ext uri="{BB962C8B-B14F-4D97-AF65-F5344CB8AC3E}">
        <p14:creationId xmlns:p14="http://schemas.microsoft.com/office/powerpoint/2010/main" val="4280975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456" y="692754"/>
              <a:ext cx="4460585" cy="51061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1182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979403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515712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solutions carefully and answer these questions.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893047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(3)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Use your preferred method to answer:</a:t>
                          </a:r>
                        </a:p>
                        <a:p>
                          <a:endParaRPr lang="en-GB" sz="11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1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2.5×</m:t>
                                </m:r>
                                <m:sSup>
                                  <m:sSupPr>
                                    <m:ctrlPr>
                                      <a:rPr lang="x-IV_mathan" sz="11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x-IV_mathan" sz="11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100" b="0" i="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15</m:t>
                                    </m:r>
                                  </m:sup>
                                </m:sSup>
                                <m:r>
                                  <a:rPr lang="x-IV_mathan" sz="11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−1.2×</m:t>
                                </m:r>
                                <m:sSup>
                                  <m:sSupPr>
                                    <m:ctrlPr>
                                      <a:rPr lang="x-IV_mathan" sz="11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x-IV_mathan" sz="11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x-IV_mathan" sz="11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lang="en-GB" sz="11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44679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2829679"/>
                      </a:ext>
                    </a:extLst>
                  </a:tr>
                  <a:tr h="107883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34458157"/>
                      </a:ext>
                    </a:extLst>
                  </a:tr>
                  <a:tr h="2161750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(4)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Use the other method to answer</a:t>
                          </a:r>
                        </a:p>
                        <a:p>
                          <a:endParaRPr lang="en-GB" sz="11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4.1×</m:t>
                                </m:r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p>
                                </m:sSup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−3.6×</m:t>
                                </m:r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456" y="692754"/>
              <a:ext cx="4460585" cy="51061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1182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979403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515712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solutions carefully and answer these questions.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893047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(3)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080" t="-58904" r="153" b="-4164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44679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2829679"/>
                      </a:ext>
                    </a:extLst>
                  </a:tr>
                  <a:tr h="10888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34458157"/>
                      </a:ext>
                    </a:extLst>
                  </a:tr>
                  <a:tr h="2161750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(4)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080" t="-136620" r="1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656990" y="1001447"/>
            <a:ext cx="4616051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6541" y="689754"/>
            <a:ext cx="577652" cy="577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9B66E7B-3535-D300-E6B9-D513130C34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494193" y="1175779"/>
              <a:ext cx="4460585" cy="115152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1182">
                      <a:extLst>
                        <a:ext uri="{9D8B030D-6E8A-4147-A177-3AD203B41FA5}">
                          <a16:colId xmlns:a16="http://schemas.microsoft.com/office/drawing/2014/main" val="1137254216"/>
                        </a:ext>
                      </a:extLst>
                    </a:gridCol>
                    <a:gridCol w="3979403">
                      <a:extLst>
                        <a:ext uri="{9D8B030D-6E8A-4147-A177-3AD203B41FA5}">
                          <a16:colId xmlns:a16="http://schemas.microsoft.com/office/drawing/2014/main" val="114531129"/>
                        </a:ext>
                      </a:extLst>
                    </a:gridCol>
                  </a:tblGrid>
                  <a:tr h="635809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(5)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Use either method to answer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1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2.5×</m:t>
                                </m:r>
                                <m:sSup>
                                  <m:sSupPr>
                                    <m:ctrlPr>
                                      <a:rPr lang="x-IV_mathan" sz="11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x-IV_mathan" sz="11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x-IV_mathan" sz="11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−9</m:t>
                                    </m:r>
                                  </m:sup>
                                </m:sSup>
                                <m:r>
                                  <a:rPr lang="x-IV_mathan" sz="11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−1.2×</m:t>
                                </m:r>
                                <m:sSup>
                                  <m:sSupPr>
                                    <m:ctrlPr>
                                      <a:rPr lang="x-IV_mathan" sz="11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x-IV_mathan" sz="11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x-IV_mathan" sz="11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5504324"/>
                      </a:ext>
                    </a:extLst>
                  </a:tr>
                  <a:tr h="515712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83482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9B66E7B-3535-D300-E6B9-D513130C34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494193" y="1175779"/>
              <a:ext cx="4460585" cy="115152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1182">
                      <a:extLst>
                        <a:ext uri="{9D8B030D-6E8A-4147-A177-3AD203B41FA5}">
                          <a16:colId xmlns:a16="http://schemas.microsoft.com/office/drawing/2014/main" val="1137254216"/>
                        </a:ext>
                      </a:extLst>
                    </a:gridCol>
                    <a:gridCol w="3979403">
                      <a:extLst>
                        <a:ext uri="{9D8B030D-6E8A-4147-A177-3AD203B41FA5}">
                          <a16:colId xmlns:a16="http://schemas.microsoft.com/office/drawing/2014/main" val="114531129"/>
                        </a:ext>
                      </a:extLst>
                    </a:gridCol>
                  </a:tblGrid>
                  <a:tr h="635809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(5)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2080" t="-952" b="-80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5504324"/>
                      </a:ext>
                    </a:extLst>
                  </a:tr>
                  <a:tr h="515712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83482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27AC26D-028D-F4C3-A077-98A9988F8D3A}"/>
              </a:ext>
            </a:extLst>
          </p:cNvPr>
          <p:cNvSpPr/>
          <p:nvPr/>
        </p:nvSpPr>
        <p:spPr>
          <a:xfrm>
            <a:off x="5428507" y="1008128"/>
            <a:ext cx="4292578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pic>
        <p:nvPicPr>
          <p:cNvPr id="16" name="Graphic 15" descr="Pencil with solid fill">
            <a:extLst>
              <a:ext uri="{FF2B5EF4-FFF2-40B4-BE49-F238E27FC236}">
                <a16:creationId xmlns:a16="http://schemas.microsoft.com/office/drawing/2014/main" id="{392A0FFD-7750-9491-1156-0E91782C7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8123" y="711479"/>
            <a:ext cx="577652" cy="5776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BB4EA7-6CDA-BB6C-C639-CF96AE60AE9F}"/>
              </a:ext>
            </a:extLst>
          </p:cNvPr>
          <p:cNvSpPr/>
          <p:nvPr/>
        </p:nvSpPr>
        <p:spPr>
          <a:xfrm>
            <a:off x="0" y="-1"/>
            <a:ext cx="2397214" cy="390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WORKED EXAMPLE 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97633D90-A110-70C4-D15C-6532582FC2F2}"/>
              </a:ext>
            </a:extLst>
          </p:cNvPr>
          <p:cNvSpPr/>
          <p:nvPr/>
        </p:nvSpPr>
        <p:spPr>
          <a:xfrm>
            <a:off x="2397214" y="0"/>
            <a:ext cx="7508786" cy="390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Addition in Standard </a:t>
            </a:r>
            <a:r>
              <a:rPr lang="en-GB" sz="1500">
                <a:solidFill>
                  <a:schemeClr val="tx1"/>
                </a:solidFill>
              </a:rPr>
              <a:t>Form page 2</a:t>
            </a:r>
            <a:endParaRPr lang="en-GB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60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02794" y="646964"/>
              <a:ext cx="8132619" cy="345304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02601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468397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70730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690891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40666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Kia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759792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Simplify </a:t>
                          </a:r>
                        </a:p>
                        <a:p>
                          <a:endParaRPr lang="en-GB" sz="11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100" b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100" b="0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GB" sz="1100" b="0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Why is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100" b="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sz="1100" b="0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sz="1100" b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a different question?</a:t>
                          </a:r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107883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914765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GB" sz="1100" dirty="0"/>
                            <a:t>What if the question was</a:t>
                          </a:r>
                          <a:br>
                            <a:rPr lang="en-GB" sz="1100" dirty="0"/>
                          </a:br>
                          <a:br>
                            <a:rPr lang="en-GB" sz="1100" dirty="0"/>
                          </a:br>
                          <a:r>
                            <a:rPr lang="en-GB" sz="1100" dirty="0"/>
                            <a:t>Simplify</a:t>
                          </a:r>
                          <a:br>
                            <a:rPr lang="en-GB" sz="1100" dirty="0"/>
                          </a:br>
                          <a:br>
                            <a:rPr lang="en-GB" sz="11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100" b="0" smtClean="0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100" b="0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GB" sz="1100" b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340666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02794" y="646964"/>
              <a:ext cx="8132619" cy="345304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02601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468397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70730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690891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40666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Kia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7597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blipFill>
                          <a:blip r:embed="rId2"/>
                          <a:stretch>
                            <a:fillRect t="-46400" r="-125888" b="-308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blipFill>
                          <a:blip r:embed="rId2"/>
                          <a:stretch>
                            <a:fillRect l="-120297" t="-46400" b="-308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10888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92309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blipFill>
                          <a:blip r:embed="rId2"/>
                          <a:stretch>
                            <a:fillRect l="-120297" t="-237500" b="-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340666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1" y="1"/>
            <a:ext cx="2397214" cy="3267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34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704931" y="966069"/>
            <a:ext cx="4090426" cy="3825794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00543" y="972594"/>
            <a:ext cx="4616051" cy="3825794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9C6CB854-13D1-44B1-9A30-EAD62910A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0791" y="652352"/>
            <a:ext cx="829876" cy="829876"/>
          </a:xfrm>
          <a:prstGeom prst="rect">
            <a:avLst/>
          </a:prstGeom>
        </p:spPr>
      </p:pic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1028" y="551211"/>
            <a:ext cx="829876" cy="829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185D0A-5F48-8C70-FE04-A86B304B07C4}"/>
              </a:ext>
            </a:extLst>
          </p:cNvPr>
          <p:cNvSpPr/>
          <p:nvPr/>
        </p:nvSpPr>
        <p:spPr>
          <a:xfrm>
            <a:off x="2397214" y="-1"/>
            <a:ext cx="7508786" cy="326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34" dirty="0">
                <a:solidFill>
                  <a:schemeClr val="tx1"/>
                </a:solidFill>
              </a:rPr>
              <a:t>Powers of powers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56D8D7-F451-C234-96EE-77E16AC9A8E3}"/>
              </a:ext>
            </a:extLst>
          </p:cNvPr>
          <p:cNvGrpSpPr/>
          <p:nvPr/>
        </p:nvGrpSpPr>
        <p:grpSpPr>
          <a:xfrm>
            <a:off x="1951312" y="1854910"/>
            <a:ext cx="889339" cy="367563"/>
            <a:chOff x="2038490" y="2043836"/>
            <a:chExt cx="97992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87E2742-A0F2-C5DB-859F-8E17DF4CDD46}"/>
                    </a:ext>
                  </a:extLst>
                </p14:cNvPr>
                <p14:cNvContentPartPr/>
                <p14:nvPr/>
              </p14:nvContentPartPr>
              <p14:xfrm>
                <a:off x="2041010" y="2302676"/>
                <a:ext cx="101880" cy="13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87E2742-A0F2-C5DB-859F-8E17DF4CDD4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31061" y="2292882"/>
                  <a:ext cx="121380" cy="325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FC9480B-7235-BBE3-9D26-6901BC16A881}"/>
                    </a:ext>
                  </a:extLst>
                </p14:cNvPr>
                <p14:cNvContentPartPr/>
                <p14:nvPr/>
              </p14:nvContentPartPr>
              <p14:xfrm>
                <a:off x="2038490" y="2369276"/>
                <a:ext cx="87120" cy="23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FC9480B-7235-BBE3-9D26-6901BC16A88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28590" y="2359190"/>
                  <a:ext cx="106524" cy="431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50B1A25-B990-D0DD-F126-E290DBE1DCA4}"/>
                    </a:ext>
                  </a:extLst>
                </p14:cNvPr>
                <p14:cNvContentPartPr/>
                <p14:nvPr/>
              </p14:nvContentPartPr>
              <p14:xfrm>
                <a:off x="2238290" y="2269916"/>
                <a:ext cx="160560" cy="126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50B1A25-B990-D0DD-F126-E290DBE1DCA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28379" y="2260016"/>
                  <a:ext cx="179986" cy="1461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0C4E235-40ED-E6F9-DAB0-7AA2B1E6410B}"/>
                    </a:ext>
                  </a:extLst>
                </p14:cNvPr>
                <p14:cNvContentPartPr/>
                <p14:nvPr/>
              </p14:nvContentPartPr>
              <p14:xfrm>
                <a:off x="2330450" y="2301596"/>
                <a:ext cx="26640" cy="147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0C4E235-40ED-E6F9-DAB0-7AA2B1E6410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20510" y="2291674"/>
                  <a:ext cx="46123" cy="1666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D60D5D2-34A1-062E-6E3C-C64E3131365C}"/>
                    </a:ext>
                  </a:extLst>
                </p14:cNvPr>
                <p14:cNvContentPartPr/>
                <p14:nvPr/>
              </p14:nvContentPartPr>
              <p14:xfrm>
                <a:off x="2394890" y="2162276"/>
                <a:ext cx="73080" cy="111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D60D5D2-34A1-062E-6E3C-C64E3131365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84906" y="2152350"/>
                  <a:ext cx="92648" cy="131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432DFA8-1A9A-529A-C26F-90FC0416F249}"/>
                    </a:ext>
                  </a:extLst>
                </p14:cNvPr>
                <p14:cNvContentPartPr/>
                <p14:nvPr/>
              </p14:nvContentPartPr>
              <p14:xfrm>
                <a:off x="2507930" y="2205116"/>
                <a:ext cx="84240" cy="235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432DFA8-1A9A-529A-C26F-90FC0416F24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98043" y="2195207"/>
                  <a:ext cx="103619" cy="254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333E013-56F4-6E25-F31C-4EBD991B37E8}"/>
                    </a:ext>
                  </a:extLst>
                </p14:cNvPr>
                <p14:cNvContentPartPr/>
                <p14:nvPr/>
              </p14:nvContentPartPr>
              <p14:xfrm>
                <a:off x="2609450" y="2324996"/>
                <a:ext cx="65520" cy="77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333E013-56F4-6E25-F31C-4EBD991B37E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99523" y="2315124"/>
                  <a:ext cx="84977" cy="96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6046CBE-B909-66BA-571D-1CC1E21AD2BD}"/>
                    </a:ext>
                  </a:extLst>
                </p14:cNvPr>
                <p14:cNvContentPartPr/>
                <p14:nvPr/>
              </p14:nvContentPartPr>
              <p14:xfrm>
                <a:off x="2674610" y="2318516"/>
                <a:ext cx="83520" cy="90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6046CBE-B909-66BA-571D-1CC1E21AD2B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64761" y="2308604"/>
                  <a:ext cx="102824" cy="109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DCA84F3-7840-4204-67AC-791A89588EB5}"/>
                    </a:ext>
                  </a:extLst>
                </p14:cNvPr>
                <p14:cNvContentPartPr/>
                <p14:nvPr/>
              </p14:nvContentPartPr>
              <p14:xfrm>
                <a:off x="2760290" y="2232476"/>
                <a:ext cx="49680" cy="92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DCA84F3-7840-4204-67AC-791A89588EB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50354" y="2222553"/>
                  <a:ext cx="69155" cy="112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AF6A8C9-F97C-5C3C-205F-8ED3CC027B80}"/>
                    </a:ext>
                  </a:extLst>
                </p14:cNvPr>
                <p14:cNvContentPartPr/>
                <p14:nvPr/>
              </p14:nvContentPartPr>
              <p14:xfrm>
                <a:off x="2798090" y="2211236"/>
                <a:ext cx="55080" cy="16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AF6A8C9-F97C-5C3C-205F-8ED3CC027B8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88184" y="2201165"/>
                  <a:ext cx="74497" cy="36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1AAC57E-2129-102B-9418-23E6D9957CF5}"/>
                    </a:ext>
                  </a:extLst>
                </p14:cNvPr>
                <p14:cNvContentPartPr/>
                <p14:nvPr/>
              </p14:nvContentPartPr>
              <p14:xfrm>
                <a:off x="2859290" y="2145716"/>
                <a:ext cx="75960" cy="288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1AAC57E-2129-102B-9418-23E6D9957CF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49399" y="2135799"/>
                  <a:ext cx="95346" cy="307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2728169-131F-CC22-A867-B98095709CFD}"/>
                    </a:ext>
                  </a:extLst>
                </p14:cNvPr>
                <p14:cNvContentPartPr/>
                <p14:nvPr/>
              </p14:nvContentPartPr>
              <p14:xfrm>
                <a:off x="2928410" y="2043836"/>
                <a:ext cx="90000" cy="114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2728169-131F-CC22-A867-B98095709CF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18498" y="2033933"/>
                  <a:ext cx="109427" cy="13389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E6653E3-DF53-E01A-FABB-AB9AA93B98DA}"/>
              </a:ext>
            </a:extLst>
          </p:cNvPr>
          <p:cNvGrpSpPr/>
          <p:nvPr/>
        </p:nvGrpSpPr>
        <p:grpSpPr>
          <a:xfrm>
            <a:off x="1877472" y="2468495"/>
            <a:ext cx="1033751" cy="441729"/>
            <a:chOff x="1957130" y="2719916"/>
            <a:chExt cx="1139040" cy="48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F8FEA0A-D2E3-9439-F9BA-C7AE2FC4664B}"/>
                    </a:ext>
                  </a:extLst>
                </p14:cNvPr>
                <p14:cNvContentPartPr/>
                <p14:nvPr/>
              </p14:nvContentPartPr>
              <p14:xfrm>
                <a:off x="1957130" y="2832236"/>
                <a:ext cx="141840" cy="24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F8FEA0A-D2E3-9439-F9BA-C7AE2FC4664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47197" y="2822533"/>
                  <a:ext cx="161308" cy="43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7462CF5-7577-404C-AFE5-15C9642BB827}"/>
                    </a:ext>
                  </a:extLst>
                </p14:cNvPr>
                <p14:cNvContentPartPr/>
                <p14:nvPr/>
              </p14:nvContentPartPr>
              <p14:xfrm>
                <a:off x="1981250" y="2904956"/>
                <a:ext cx="128520" cy="10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7462CF5-7577-404C-AFE5-15C9642BB82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71333" y="2894956"/>
                  <a:ext cx="147957" cy="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EB22A8D-7935-120B-2368-371A1F4D3629}"/>
                    </a:ext>
                  </a:extLst>
                </p14:cNvPr>
                <p14:cNvContentPartPr/>
                <p14:nvPr/>
              </p14:nvContentPartPr>
              <p14:xfrm>
                <a:off x="2254490" y="2807396"/>
                <a:ext cx="109800" cy="173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EB22A8D-7935-120B-2368-371A1F4D362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44580" y="2797492"/>
                  <a:ext cx="129223" cy="192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4E72DE5-F017-66A5-36FB-5BE0FEA33F1D}"/>
                    </a:ext>
                  </a:extLst>
                </p14:cNvPr>
                <p14:cNvContentPartPr/>
                <p14:nvPr/>
              </p14:nvContentPartPr>
              <p14:xfrm>
                <a:off x="2453930" y="2841956"/>
                <a:ext cx="161280" cy="130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4E72DE5-F017-66A5-36FB-5BE0FEA33F1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44048" y="2832056"/>
                  <a:ext cx="180649" cy="1500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BD9F319-3B33-AD0A-5EF2-6EBA5A6BDC20}"/>
                    </a:ext>
                  </a:extLst>
                </p14:cNvPr>
                <p14:cNvContentPartPr/>
                <p14:nvPr/>
              </p14:nvContentPartPr>
              <p14:xfrm>
                <a:off x="2549330" y="2867876"/>
                <a:ext cx="23400" cy="124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BD9F319-3B33-AD0A-5EF2-6EBA5A6BDC2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39244" y="2857956"/>
                  <a:ext cx="43169" cy="1436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44730E1-396F-3815-1ED4-AB813B12DA01}"/>
                    </a:ext>
                  </a:extLst>
                </p14:cNvPr>
                <p14:cNvContentPartPr/>
                <p14:nvPr/>
              </p14:nvContentPartPr>
              <p14:xfrm>
                <a:off x="2666690" y="2878316"/>
                <a:ext cx="93960" cy="90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44730E1-396F-3815-1ED4-AB813B12DA0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56820" y="2868369"/>
                  <a:ext cx="113305" cy="110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7CB98C3-82EA-9E01-77DF-DC6BCA255AB0}"/>
                    </a:ext>
                  </a:extLst>
                </p14:cNvPr>
                <p14:cNvContentPartPr/>
                <p14:nvPr/>
              </p14:nvContentPartPr>
              <p14:xfrm>
                <a:off x="2763890" y="2869316"/>
                <a:ext cx="119880" cy="84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7CB98C3-82EA-9E01-77DF-DC6BCA255AB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53966" y="2859391"/>
                  <a:ext cx="139331" cy="104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E7534CA-1686-6BA2-1A43-48DBF3C986DD}"/>
                    </a:ext>
                  </a:extLst>
                </p14:cNvPr>
                <p14:cNvContentPartPr/>
                <p14:nvPr/>
              </p14:nvContentPartPr>
              <p14:xfrm>
                <a:off x="2921570" y="2751596"/>
                <a:ext cx="5760" cy="65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E7534CA-1686-6BA2-1A43-48DBF3C986D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11284" y="2741663"/>
                  <a:ext cx="25920" cy="846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6B63583-046A-02D9-93D3-958E4CCB2C8A}"/>
                    </a:ext>
                  </a:extLst>
                </p14:cNvPr>
                <p14:cNvContentPartPr/>
                <p14:nvPr/>
              </p14:nvContentPartPr>
              <p14:xfrm>
                <a:off x="2957570" y="2728916"/>
                <a:ext cx="64440" cy="117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6B63583-046A-02D9-93D3-958E4CCB2C8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47687" y="2719004"/>
                  <a:ext cx="83812" cy="1367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00EEE45-4242-E713-0645-F3B1D8CC0BCB}"/>
                    </a:ext>
                  </a:extLst>
                </p14:cNvPr>
                <p14:cNvContentPartPr/>
                <p14:nvPr/>
              </p14:nvContentPartPr>
              <p14:xfrm>
                <a:off x="2992850" y="2719916"/>
                <a:ext cx="103320" cy="4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00EEE45-4242-E713-0645-F3B1D8CC0BC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82953" y="2710098"/>
                  <a:ext cx="122717" cy="23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2753F25-F963-8BFB-E693-541269B4E520}"/>
                    </a:ext>
                  </a:extLst>
                </p14:cNvPr>
                <p14:cNvContentPartPr/>
                <p14:nvPr/>
              </p14:nvContentPartPr>
              <p14:xfrm>
                <a:off x="2166650" y="3064436"/>
                <a:ext cx="926640" cy="71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2753F25-F963-8BFB-E693-541269B4E52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156733" y="3054595"/>
                  <a:ext cx="946077" cy="909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AFDDABB-3C86-5370-0125-1C8964381DD1}"/>
                    </a:ext>
                  </a:extLst>
                </p14:cNvPr>
                <p14:cNvContentPartPr/>
                <p14:nvPr/>
              </p14:nvContentPartPr>
              <p14:xfrm>
                <a:off x="2141450" y="3104756"/>
                <a:ext cx="941760" cy="101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AFDDABB-3C86-5370-0125-1C8964381DD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131533" y="3094845"/>
                  <a:ext cx="961198" cy="12130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9708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02794" y="646965"/>
              <a:ext cx="8132619" cy="294041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02601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468397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70730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690891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40666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Myles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759792">
                    <a:tc>
                      <a:txBody>
                        <a:bodyPr/>
                        <a:lstStyle/>
                        <a:p>
                          <a:pPr/>
                          <a:r>
                            <a:rPr lang="en-GB" sz="1100" dirty="0"/>
                            <a:t>Simplify</a:t>
                          </a:r>
                          <a:br>
                            <a:rPr lang="en-GB" sz="1100" dirty="0"/>
                          </a:br>
                          <a:br>
                            <a:rPr lang="en-GB" sz="11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5−(6−3</m:t>
                                </m:r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GB" sz="1100" dirty="0"/>
                            <a:t>Myles’s </a:t>
                          </a:r>
                          <a:r>
                            <a:rPr lang="en-GB" sz="1100"/>
                            <a:t>friend says </a:t>
                          </a:r>
                          <a:r>
                            <a:rPr lang="en-GB" sz="1100" dirty="0"/>
                            <a:t>that the first line </a:t>
                          </a:r>
                          <a:r>
                            <a:rPr lang="en-GB" sz="1100"/>
                            <a:t>of working </a:t>
                          </a:r>
                          <a:r>
                            <a:rPr lang="en-GB" sz="1100" dirty="0"/>
                            <a:t>should be</a:t>
                          </a:r>
                          <a:br>
                            <a:rPr lang="en-GB" sz="1100" dirty="0"/>
                          </a:br>
                          <a:br>
                            <a:rPr lang="en-GB" sz="11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5−6−3</m:t>
                                </m:r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br>
                            <a:rPr lang="en-GB" sz="1100" b="0" dirty="0"/>
                          </a:br>
                          <a:r>
                            <a:rPr lang="en-GB" sz="1100" b="0" dirty="0"/>
                            <a:t>Explain</a:t>
                          </a:r>
                          <a:r>
                            <a:rPr lang="en-GB" sz="1100" b="0" baseline="0" dirty="0"/>
                            <a:t> why they are wrong.</a:t>
                          </a:r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107883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4104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340666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02794" y="646965"/>
              <a:ext cx="8132619" cy="294041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02601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468397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70730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690891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40666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Myles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7597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blipFill>
                          <a:blip r:embed="rId2"/>
                          <a:stretch>
                            <a:fillRect t="-46400" r="-125888" b="-24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blipFill>
                          <a:blip r:embed="rId2"/>
                          <a:stretch>
                            <a:fillRect l="-120297" t="-46400" b="-2416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10888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4104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340666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1" y="1"/>
            <a:ext cx="2397214" cy="3267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34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704931" y="966069"/>
            <a:ext cx="4090426" cy="2906684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00543" y="972595"/>
            <a:ext cx="4616051" cy="2906684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9C6CB854-13D1-44B1-9A30-EAD62910A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0791" y="652352"/>
            <a:ext cx="829876" cy="829876"/>
          </a:xfrm>
          <a:prstGeom prst="rect">
            <a:avLst/>
          </a:prstGeom>
        </p:spPr>
      </p:pic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1028" y="551211"/>
            <a:ext cx="829876" cy="829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185D0A-5F48-8C70-FE04-A86B304B07C4}"/>
              </a:ext>
            </a:extLst>
          </p:cNvPr>
          <p:cNvSpPr/>
          <p:nvPr/>
        </p:nvSpPr>
        <p:spPr>
          <a:xfrm>
            <a:off x="2397213" y="-1"/>
            <a:ext cx="7508785" cy="326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34" dirty="0">
                <a:solidFill>
                  <a:schemeClr val="tx1"/>
                </a:solidFill>
              </a:rPr>
              <a:t>Expanding brackets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999F86-A0B7-243B-1050-63AD384025D4}"/>
              </a:ext>
            </a:extLst>
          </p:cNvPr>
          <p:cNvGrpSpPr/>
          <p:nvPr/>
        </p:nvGrpSpPr>
        <p:grpSpPr>
          <a:xfrm>
            <a:off x="2081531" y="1862784"/>
            <a:ext cx="941288" cy="110106"/>
            <a:chOff x="2181973" y="2052512"/>
            <a:chExt cx="1037160" cy="12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0AD9A5F-E88D-96DE-0867-C3CD8F657EA2}"/>
                    </a:ext>
                  </a:extLst>
                </p14:cNvPr>
                <p14:cNvContentPartPr/>
                <p14:nvPr/>
              </p14:nvContentPartPr>
              <p14:xfrm>
                <a:off x="2192053" y="2088872"/>
                <a:ext cx="85680" cy="2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0AD9A5F-E88D-96DE-0867-C3CD8F657EA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82136" y="2078372"/>
                  <a:ext cx="105117" cy="231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0F9B624-3A99-26BB-0AE5-B9AA28D78894}"/>
                    </a:ext>
                  </a:extLst>
                </p14:cNvPr>
                <p14:cNvContentPartPr/>
                <p14:nvPr/>
              </p14:nvContentPartPr>
              <p14:xfrm>
                <a:off x="2181973" y="2152232"/>
                <a:ext cx="95040" cy="2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0F9B624-3A99-26BB-0AE5-B9AA28D7889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72073" y="2140232"/>
                  <a:ext cx="114444" cy="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7C62295-A452-4CFD-7C48-EC9F5092EF45}"/>
                    </a:ext>
                  </a:extLst>
                </p14:cNvPr>
                <p14:cNvContentPartPr/>
                <p14:nvPr/>
              </p14:nvContentPartPr>
              <p14:xfrm>
                <a:off x="2412013" y="2052512"/>
                <a:ext cx="73080" cy="113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7C62295-A452-4CFD-7C48-EC9F5092EF4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02084" y="2042634"/>
                  <a:ext cx="92542" cy="132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4FCA174-61F0-2285-71EE-7E8269FCAA27}"/>
                    </a:ext>
                  </a:extLst>
                </p14:cNvPr>
                <p14:cNvContentPartPr/>
                <p14:nvPr/>
              </p14:nvContentPartPr>
              <p14:xfrm>
                <a:off x="2557453" y="2105432"/>
                <a:ext cx="68400" cy="4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4FCA174-61F0-2285-71EE-7E8269FCAA2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47569" y="2095614"/>
                  <a:ext cx="87773" cy="23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C6172DF-DB87-0BAB-49C4-7C446F69B1AF}"/>
                    </a:ext>
                  </a:extLst>
                </p14:cNvPr>
                <p14:cNvContentPartPr/>
                <p14:nvPr/>
              </p14:nvContentPartPr>
              <p14:xfrm>
                <a:off x="2680573" y="2054312"/>
                <a:ext cx="83880" cy="109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C6172DF-DB87-0BAB-49C4-7C446F69B1A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70681" y="2044402"/>
                  <a:ext cx="103267" cy="129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66FC20A-314B-B7CF-0FED-2D58E308CD66}"/>
                    </a:ext>
                  </a:extLst>
                </p14:cNvPr>
                <p14:cNvContentPartPr/>
                <p14:nvPr/>
              </p14:nvContentPartPr>
              <p14:xfrm>
                <a:off x="2826373" y="2120912"/>
                <a:ext cx="102960" cy="9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66FC20A-314B-B7CF-0FED-2D58E308CD6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16435" y="2110685"/>
                  <a:ext cx="122439" cy="290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6FD3A9A-8DBA-C073-0CFD-E3492B468A8E}"/>
                    </a:ext>
                  </a:extLst>
                </p14:cNvPr>
                <p14:cNvContentPartPr/>
                <p14:nvPr/>
              </p14:nvContentPartPr>
              <p14:xfrm>
                <a:off x="2896933" y="2092112"/>
                <a:ext cx="8280" cy="73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6FD3A9A-8DBA-C073-0CFD-E3492B468A8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87076" y="2082193"/>
                  <a:ext cx="27600" cy="93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9F3061D-0F5A-79DF-9734-91AD89FEA0DC}"/>
                    </a:ext>
                  </a:extLst>
                </p14:cNvPr>
                <p14:cNvContentPartPr/>
                <p14:nvPr/>
              </p14:nvContentPartPr>
              <p14:xfrm>
                <a:off x="2988733" y="2065112"/>
                <a:ext cx="68040" cy="108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9F3061D-0F5A-79DF-9734-91AD89FEA0D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78843" y="2055192"/>
                  <a:ext cx="87423" cy="1281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DC70B2F-A2E0-E0A2-41F1-55F9761FDE09}"/>
                    </a:ext>
                  </a:extLst>
                </p14:cNvPr>
                <p14:cNvContentPartPr/>
                <p14:nvPr/>
              </p14:nvContentPartPr>
              <p14:xfrm>
                <a:off x="3103213" y="2117672"/>
                <a:ext cx="51480" cy="48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DC70B2F-A2E0-E0A2-41F1-55F9761FDE0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93313" y="2107794"/>
                  <a:ext cx="70884" cy="67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203FA8B-952F-8996-394F-7220AC2E415D}"/>
                    </a:ext>
                  </a:extLst>
                </p14:cNvPr>
                <p14:cNvContentPartPr/>
                <p14:nvPr/>
              </p14:nvContentPartPr>
              <p14:xfrm>
                <a:off x="3164413" y="2115152"/>
                <a:ext cx="54720" cy="54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203FA8B-952F-8996-394F-7220AC2E415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54500" y="2105239"/>
                  <a:ext cx="74150" cy="741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E281598-F2E9-6940-206F-8FE960F9839A}"/>
              </a:ext>
            </a:extLst>
          </p:cNvPr>
          <p:cNvGrpSpPr/>
          <p:nvPr/>
        </p:nvGrpSpPr>
        <p:grpSpPr>
          <a:xfrm>
            <a:off x="2096887" y="2160755"/>
            <a:ext cx="704741" cy="105205"/>
            <a:chOff x="2198893" y="2380832"/>
            <a:chExt cx="776520" cy="1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1C322A2-9B4C-DA79-20AF-79E2FAD1EC4F}"/>
                    </a:ext>
                  </a:extLst>
                </p14:cNvPr>
                <p14:cNvContentPartPr/>
                <p14:nvPr/>
              </p14:nvContentPartPr>
              <p14:xfrm>
                <a:off x="2198893" y="2435912"/>
                <a:ext cx="84960" cy="3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1C322A2-9B4C-DA79-20AF-79E2FAD1EC4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88968" y="2426912"/>
                  <a:ext cx="104413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1329C27-5FFD-DBF3-5528-CC77AE51FF5D}"/>
                    </a:ext>
                  </a:extLst>
                </p14:cNvPr>
                <p14:cNvContentPartPr/>
                <p14:nvPr/>
              </p14:nvContentPartPr>
              <p14:xfrm>
                <a:off x="2201773" y="2470112"/>
                <a:ext cx="82440" cy="5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1329C27-5FFD-DBF3-5528-CC77AE51FF5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91864" y="2460469"/>
                  <a:ext cx="101861" cy="24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CAE5E24-DCE1-9AC0-2CB2-C9321BC79300}"/>
                    </a:ext>
                  </a:extLst>
                </p14:cNvPr>
                <p14:cNvContentPartPr/>
                <p14:nvPr/>
              </p14:nvContentPartPr>
              <p14:xfrm>
                <a:off x="2391133" y="2449232"/>
                <a:ext cx="67320" cy="2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CAE5E24-DCE1-9AC0-2CB2-C9321BC7930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81174" y="2440232"/>
                  <a:ext cx="86839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AC1BBE4-94AA-397E-BCCB-F4FE13DCAB03}"/>
                    </a:ext>
                  </a:extLst>
                </p14:cNvPr>
                <p14:cNvContentPartPr/>
                <p14:nvPr/>
              </p14:nvContentPartPr>
              <p14:xfrm>
                <a:off x="2517493" y="2380832"/>
                <a:ext cx="4680" cy="112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AC1BBE4-94AA-397E-BCCB-F4FE13DCAB0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06857" y="2370910"/>
                  <a:ext cx="25527" cy="131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B3E2880-164D-81A5-F4F6-D1E706CAF443}"/>
                    </a:ext>
                  </a:extLst>
                </p14:cNvPr>
                <p14:cNvContentPartPr/>
                <p14:nvPr/>
              </p14:nvContentPartPr>
              <p14:xfrm>
                <a:off x="2588053" y="2440592"/>
                <a:ext cx="96120" cy="12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B3E2880-164D-81A5-F4F6-D1E706CAF44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78123" y="2430774"/>
                  <a:ext cx="115582" cy="32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ADB7A53-3595-7993-7B45-123FB2948C29}"/>
                    </a:ext>
                  </a:extLst>
                </p14:cNvPr>
                <p14:cNvContentPartPr/>
                <p14:nvPr/>
              </p14:nvContentPartPr>
              <p14:xfrm>
                <a:off x="2645653" y="2409632"/>
                <a:ext cx="4320" cy="71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ADB7A53-3595-7993-7B45-123FB2948C2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35835" y="2399791"/>
                  <a:ext cx="23564" cy="909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0F7335B-9563-100A-5049-F0B7B0050039}"/>
                    </a:ext>
                  </a:extLst>
                </p14:cNvPr>
                <p14:cNvContentPartPr/>
                <p14:nvPr/>
              </p14:nvContentPartPr>
              <p14:xfrm>
                <a:off x="2737093" y="2402432"/>
                <a:ext cx="57240" cy="94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0F7335B-9563-100A-5049-F0B7B00500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27155" y="2392566"/>
                  <a:ext cx="76718" cy="1136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4CC6116-6473-BDC2-8163-63608D5D875F}"/>
                    </a:ext>
                  </a:extLst>
                </p14:cNvPr>
                <p14:cNvContentPartPr/>
                <p14:nvPr/>
              </p14:nvContentPartPr>
              <p14:xfrm>
                <a:off x="2838613" y="2441312"/>
                <a:ext cx="50400" cy="45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4CC6116-6473-BDC2-8163-63608D5D875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28692" y="2431444"/>
                  <a:ext cx="69846" cy="643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8C92F81-D49B-717B-79AC-2B2ACE4D8CD2}"/>
                    </a:ext>
                  </a:extLst>
                </p14:cNvPr>
                <p14:cNvContentPartPr/>
                <p14:nvPr/>
              </p14:nvContentPartPr>
              <p14:xfrm>
                <a:off x="2901253" y="2444552"/>
                <a:ext cx="74160" cy="39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8C92F81-D49B-717B-79AC-2B2ACE4D8CD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91339" y="2434643"/>
                  <a:ext cx="93592" cy="58662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74424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408" y="688970"/>
              <a:ext cx="8492958" cy="30735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6222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389439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51999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989295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120624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Erin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120624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120624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Solve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den>
                                </m:f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=12</m:t>
                                </m:r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If the question was </a:t>
                          </a:r>
                          <a:br>
                            <a:rPr lang="en-GB" sz="1100" dirty="0"/>
                          </a:br>
                          <a:r>
                            <a:rPr lang="en-GB" sz="1100" dirty="0"/>
                            <a:t>Solve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GB" sz="1100" b="0" dirty="0"/>
                        </a:p>
                        <a:p>
                          <a:endParaRPr lang="en-GB" sz="1100" b="0" dirty="0"/>
                        </a:p>
                        <a:p>
                          <a:r>
                            <a:rPr lang="en-GB" sz="1100" b="0" dirty="0"/>
                            <a:t>Write down your first two steps:</a:t>
                          </a:r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120624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120624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120624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120624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120624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120624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408" y="688970"/>
              <a:ext cx="8492958" cy="30735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6222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389439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51999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989295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250628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Erin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2506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10685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blipFill>
                          <a:blip r:embed="rId2"/>
                          <a:stretch>
                            <a:fillRect t="-47727" r="-125566" b="-1403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blipFill>
                          <a:blip r:embed="rId2"/>
                          <a:stretch>
                            <a:fillRect l="-112824" t="-47727" b="-1403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2506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2506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2506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2506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2506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2506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3" y="0"/>
            <a:ext cx="239721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704931" y="966070"/>
            <a:ext cx="4090426" cy="3175625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00543" y="972595"/>
            <a:ext cx="4616051" cy="3169100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9C6CB854-13D1-44B1-9A30-EAD62910A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9011" y="562190"/>
            <a:ext cx="829876" cy="829876"/>
          </a:xfrm>
          <a:prstGeom prst="rect">
            <a:avLst/>
          </a:prstGeom>
        </p:spPr>
      </p:pic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1028" y="551211"/>
            <a:ext cx="829876" cy="829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185D0A-5F48-8C70-FE04-A86B304B07C4}"/>
              </a:ext>
            </a:extLst>
          </p:cNvPr>
          <p:cNvSpPr/>
          <p:nvPr/>
        </p:nvSpPr>
        <p:spPr>
          <a:xfrm>
            <a:off x="2397215" y="-2"/>
            <a:ext cx="7508785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Fractional Equations</a:t>
            </a:r>
          </a:p>
        </p:txBody>
      </p:sp>
      <p:pic>
        <p:nvPicPr>
          <p:cNvPr id="6145" name="Picture 1" descr="5 &#10;12= ">
            <a:extLst>
              <a:ext uri="{FF2B5EF4-FFF2-40B4-BE49-F238E27FC236}">
                <a16:creationId xmlns:a16="http://schemas.microsoft.com/office/drawing/2014/main" id="{F90C5D63-00AC-5907-46B5-5C154ACD5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7E0E7"/>
              </a:clrFrom>
              <a:clrTo>
                <a:srgbClr val="D7E0E7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18" y="1748119"/>
            <a:ext cx="2045339" cy="239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03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02794" y="646965"/>
              <a:ext cx="8132619" cy="32694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02601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468397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70730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690891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40666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Libby has answered this question </a:t>
                          </a:r>
                          <a:r>
                            <a:rPr lang="en-GB" sz="1100" b="1" dirty="0"/>
                            <a:t>incorrectly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1742739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Fully factorise</a:t>
                          </a:r>
                        </a:p>
                        <a:p>
                          <a:endParaRPr lang="en-GB" sz="11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+12</m:t>
                                </m:r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GB" sz="1100" dirty="0"/>
                            <a:t>Libby has not </a:t>
                          </a:r>
                          <a:r>
                            <a:rPr lang="en-GB" sz="1100" b="1" dirty="0"/>
                            <a:t>fully </a:t>
                          </a:r>
                          <a:r>
                            <a:rPr lang="en-GB" sz="1100" dirty="0"/>
                            <a:t>factorised the expression.</a:t>
                          </a:r>
                          <a:br>
                            <a:rPr lang="en-GB" sz="1100" dirty="0"/>
                          </a:br>
                          <a:br>
                            <a:rPr lang="en-GB" sz="1100" dirty="0"/>
                          </a:br>
                          <a:r>
                            <a:rPr lang="en-GB" sz="1100" dirty="0"/>
                            <a:t>What is the highest common factor of:</a:t>
                          </a:r>
                          <a:br>
                            <a:rPr lang="en-GB" sz="1100" dirty="0"/>
                          </a:br>
                          <a:br>
                            <a:rPr lang="en-GB" sz="11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  <m:oMath xmlns:m="http://schemas.openxmlformats.org/officeDocument/2006/math"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100" b="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41493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Answer the question correctly.</a:t>
                          </a:r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4104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340666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02794" y="646965"/>
              <a:ext cx="8132619" cy="32694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02601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468397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70730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690891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40666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Libby has answered this question </a:t>
                          </a:r>
                          <a:r>
                            <a:rPr lang="en-GB" sz="1100" b="1" dirty="0"/>
                            <a:t>incorrectly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17593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blipFill>
                          <a:blip r:embed="rId2"/>
                          <a:stretch>
                            <a:fillRect t="-20069" r="-125888" b="-66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blipFill>
                          <a:blip r:embed="rId2"/>
                          <a:stretch>
                            <a:fillRect l="-120297" t="-20069" b="-664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41826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Answer the question correctly.</a:t>
                          </a:r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4104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340666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1" y="1"/>
            <a:ext cx="2397214" cy="3267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34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704931" y="966070"/>
            <a:ext cx="4090426" cy="3249470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00543" y="972595"/>
            <a:ext cx="4616051" cy="3249470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1028" y="551211"/>
            <a:ext cx="829876" cy="829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185D0A-5F48-8C70-FE04-A86B304B07C4}"/>
              </a:ext>
            </a:extLst>
          </p:cNvPr>
          <p:cNvSpPr/>
          <p:nvPr/>
        </p:nvSpPr>
        <p:spPr>
          <a:xfrm>
            <a:off x="2397214" y="-1"/>
            <a:ext cx="7508786" cy="326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34" dirty="0">
                <a:solidFill>
                  <a:schemeClr val="tx1"/>
                </a:solidFill>
              </a:rPr>
              <a:t>Fully factorising</a:t>
            </a:r>
          </a:p>
        </p:txBody>
      </p:sp>
      <p:pic>
        <p:nvPicPr>
          <p:cNvPr id="4" name="Graphic 3" descr="Close with solid fill">
            <a:extLst>
              <a:ext uri="{FF2B5EF4-FFF2-40B4-BE49-F238E27FC236}">
                <a16:creationId xmlns:a16="http://schemas.microsoft.com/office/drawing/2014/main" id="{6360CB2F-8D93-8511-EF6C-055312D0C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3973" y="448684"/>
            <a:ext cx="829876" cy="82987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6F7A31B-D730-6DCD-7725-8EB40113D914}"/>
              </a:ext>
            </a:extLst>
          </p:cNvPr>
          <p:cNvGrpSpPr/>
          <p:nvPr/>
        </p:nvGrpSpPr>
        <p:grpSpPr>
          <a:xfrm>
            <a:off x="1662673" y="2061311"/>
            <a:ext cx="79067" cy="53909"/>
            <a:chOff x="1720453" y="2271259"/>
            <a:chExt cx="87120" cy="5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1455123-680E-FF20-8B23-7786C7F2559F}"/>
                    </a:ext>
                  </a:extLst>
                </p14:cNvPr>
                <p14:cNvContentPartPr/>
                <p14:nvPr/>
              </p14:nvContentPartPr>
              <p14:xfrm>
                <a:off x="1739893" y="2271259"/>
                <a:ext cx="67680" cy="7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1455123-680E-FF20-8B23-7786C7F2559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29998" y="2261312"/>
                  <a:ext cx="87074" cy="27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5343D12-4BD5-9A9F-9AA4-9F6373C420BA}"/>
                    </a:ext>
                  </a:extLst>
                </p14:cNvPr>
                <p14:cNvContentPartPr/>
                <p14:nvPr/>
              </p14:nvContentPartPr>
              <p14:xfrm>
                <a:off x="1720453" y="2328499"/>
                <a:ext cx="83520" cy="2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5343D12-4BD5-9A9F-9AA4-9F6373C420B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10557" y="2319499"/>
                  <a:ext cx="102916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30117B1-CF3C-4ECD-877B-3B36CB969F5D}"/>
                  </a:ext>
                </a:extLst>
              </p14:cNvPr>
              <p14:cNvContentPartPr/>
              <p14:nvPr/>
            </p14:nvContentPartPr>
            <p14:xfrm>
              <a:off x="1872756" y="2009689"/>
              <a:ext cx="72859" cy="107818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30117B1-CF3C-4ECD-877B-3B36CB969F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63739" y="2000674"/>
                <a:ext cx="90533" cy="125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8338FBB-0B6B-3B84-8623-CE099A0772A0}"/>
                  </a:ext>
                </a:extLst>
              </p14:cNvPr>
              <p14:cNvContentPartPr/>
              <p14:nvPr/>
            </p14:nvContentPartPr>
            <p14:xfrm>
              <a:off x="1973713" y="2060004"/>
              <a:ext cx="62404" cy="5619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8338FBB-0B6B-3B84-8623-CE099A0772A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64695" y="2050998"/>
                <a:ext cx="80079" cy="73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E4F1860-3E03-DC30-4E43-A10247E100E5}"/>
                  </a:ext>
                </a:extLst>
              </p14:cNvPr>
              <p14:cNvContentPartPr/>
              <p14:nvPr/>
            </p14:nvContentPartPr>
            <p14:xfrm>
              <a:off x="2046245" y="2059350"/>
              <a:ext cx="66325" cy="47702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E4F1860-3E03-DC30-4E43-A10247E100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7233" y="2050383"/>
                <a:ext cx="83988" cy="65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533F6D7-44DA-2851-DF4F-194C0B40A6C2}"/>
                  </a:ext>
                </a:extLst>
              </p14:cNvPr>
              <p14:cNvContentPartPr/>
              <p14:nvPr/>
            </p14:nvContentPartPr>
            <p14:xfrm>
              <a:off x="2104729" y="2066865"/>
              <a:ext cx="74819" cy="155847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533F6D7-44DA-2851-DF4F-194C0B40A6C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95736" y="2057867"/>
                <a:ext cx="92445" cy="173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7E3CAC5-B161-B57F-3558-D79A3000AD25}"/>
                  </a:ext>
                </a:extLst>
              </p14:cNvPr>
              <p14:cNvContentPartPr/>
              <p14:nvPr/>
            </p14:nvContentPartPr>
            <p14:xfrm>
              <a:off x="2246200" y="1940096"/>
              <a:ext cx="57503" cy="193747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7E3CAC5-B161-B57F-3558-D79A3000AD2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37159" y="1931076"/>
                <a:ext cx="75224" cy="211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6860E0B-4960-DE26-C327-19F65A53483D}"/>
                  </a:ext>
                </a:extLst>
              </p14:cNvPr>
              <p14:cNvContentPartPr/>
              <p14:nvPr/>
            </p14:nvContentPartPr>
            <p14:xfrm>
              <a:off x="2321673" y="2038767"/>
              <a:ext cx="47048" cy="58483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6860E0B-4960-DE26-C327-19F65A53483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2762" y="2029797"/>
                <a:ext cx="64513" cy="76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E38A472-8828-4CB6-05B0-95CAB90DE08D}"/>
                  </a:ext>
                </a:extLst>
              </p14:cNvPr>
              <p14:cNvContentPartPr/>
              <p14:nvPr/>
            </p14:nvContentPartPr>
            <p14:xfrm>
              <a:off x="2376235" y="2044321"/>
              <a:ext cx="64691" cy="42801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E38A472-8828-4CB6-05B0-95CAB90DE08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67300" y="2035329"/>
                <a:ext cx="82204" cy="60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B3D203A-ADC9-B763-9248-83F3FD3F139A}"/>
                  </a:ext>
                </a:extLst>
              </p14:cNvPr>
              <p14:cNvContentPartPr/>
              <p14:nvPr/>
            </p14:nvContentPartPr>
            <p14:xfrm>
              <a:off x="2466737" y="2052163"/>
              <a:ext cx="61751" cy="155193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B3D203A-ADC9-B763-9248-83F3FD3F139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57813" y="2043161"/>
                <a:ext cx="79241" cy="172837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7649EA39-EEB9-1F90-BA0A-FFFDF7066E4E}"/>
              </a:ext>
            </a:extLst>
          </p:cNvPr>
          <p:cNvGrpSpPr/>
          <p:nvPr/>
        </p:nvGrpSpPr>
        <p:grpSpPr>
          <a:xfrm>
            <a:off x="2566388" y="1911018"/>
            <a:ext cx="1182736" cy="320188"/>
            <a:chOff x="2716213" y="2105659"/>
            <a:chExt cx="130320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324354C-8834-E5B0-F869-55A25535140A}"/>
                    </a:ext>
                  </a:extLst>
                </p14:cNvPr>
                <p14:cNvContentPartPr/>
                <p14:nvPr/>
              </p14:nvContentPartPr>
              <p14:xfrm>
                <a:off x="2716213" y="2169019"/>
                <a:ext cx="45360" cy="66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324354C-8834-E5B0-F869-55A25535140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06266" y="2159103"/>
                  <a:ext cx="64857" cy="856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90761D2-441A-B592-DF2A-D507B5442440}"/>
                    </a:ext>
                  </a:extLst>
                </p14:cNvPr>
                <p14:cNvContentPartPr/>
                <p14:nvPr/>
              </p14:nvContentPartPr>
              <p14:xfrm>
                <a:off x="2788213" y="2282419"/>
                <a:ext cx="90360" cy="4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90761D2-441A-B592-DF2A-D507B544244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78305" y="2272601"/>
                  <a:ext cx="109779" cy="23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96E5030-CCE0-F354-28D5-5E1557164AFC}"/>
                    </a:ext>
                  </a:extLst>
                </p14:cNvPr>
                <p14:cNvContentPartPr/>
                <p14:nvPr/>
              </p14:nvContentPartPr>
              <p14:xfrm>
                <a:off x="2951293" y="2213299"/>
                <a:ext cx="102960" cy="130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96E5030-CCE0-F354-28D5-5E1557164AF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41393" y="2203396"/>
                  <a:ext cx="122364" cy="149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1D8862B-70A0-B033-DC94-CB157AF9FE42}"/>
                    </a:ext>
                  </a:extLst>
                </p14:cNvPr>
                <p14:cNvContentPartPr/>
                <p14:nvPr/>
              </p14:nvContentPartPr>
              <p14:xfrm>
                <a:off x="3099973" y="2269459"/>
                <a:ext cx="63000" cy="79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1D8862B-70A0-B033-DC94-CB157AF9FE4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90129" y="2259559"/>
                  <a:ext cx="82294" cy="986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E3460D2-6B5A-148F-3919-80D1050289D7}"/>
                    </a:ext>
                  </a:extLst>
                </p14:cNvPr>
                <p14:cNvContentPartPr/>
                <p14:nvPr/>
              </p14:nvContentPartPr>
              <p14:xfrm>
                <a:off x="3177013" y="2274859"/>
                <a:ext cx="66240" cy="64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E3460D2-6B5A-148F-3919-80D1050289D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67097" y="2264976"/>
                  <a:ext cx="85676" cy="83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BE641D2-C2CC-E9A3-9E3F-6E1A03DC34CB}"/>
                    </a:ext>
                  </a:extLst>
                </p14:cNvPr>
                <p14:cNvContentPartPr/>
                <p14:nvPr/>
              </p14:nvContentPartPr>
              <p14:xfrm>
                <a:off x="3238213" y="2203219"/>
                <a:ext cx="51120" cy="52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BE641D2-C2CC-E9A3-9E3F-6E1A03DC34C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28306" y="2193346"/>
                  <a:ext cx="70538" cy="722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A6B22B4-AD60-73D8-C0F6-AAACFBD8A0DD}"/>
                    </a:ext>
                  </a:extLst>
                </p14:cNvPr>
                <p14:cNvContentPartPr/>
                <p14:nvPr/>
              </p14:nvContentPartPr>
              <p14:xfrm>
                <a:off x="3294013" y="2296099"/>
                <a:ext cx="66240" cy="162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A6B22B4-AD60-73D8-C0F6-AAACFBD8A0D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84097" y="2286175"/>
                  <a:ext cx="85676" cy="1818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8046001-FC27-0375-DF3C-5BAE9AB4B96E}"/>
                    </a:ext>
                  </a:extLst>
                </p14:cNvPr>
                <p14:cNvContentPartPr/>
                <p14:nvPr/>
              </p14:nvContentPartPr>
              <p14:xfrm>
                <a:off x="3444493" y="2289259"/>
                <a:ext cx="95040" cy="7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8046001-FC27-0375-DF3C-5BAE9AB4B96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34634" y="2279809"/>
                  <a:ext cx="114363" cy="260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788E2E4-3830-1EB2-2727-D410FCEBF3B1}"/>
                    </a:ext>
                  </a:extLst>
                </p14:cNvPr>
                <p14:cNvContentPartPr/>
                <p14:nvPr/>
              </p14:nvContentPartPr>
              <p14:xfrm>
                <a:off x="3490933" y="2259739"/>
                <a:ext cx="12960" cy="80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788E2E4-3830-1EB2-2727-D410FCEBF3B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81404" y="2249808"/>
                  <a:ext cx="31638" cy="100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A46D91C-BDB5-E540-3EFA-3D6F4B2B8A83}"/>
                    </a:ext>
                  </a:extLst>
                </p14:cNvPr>
                <p14:cNvContentPartPr/>
                <p14:nvPr/>
              </p14:nvContentPartPr>
              <p14:xfrm>
                <a:off x="3611893" y="2220499"/>
                <a:ext cx="95040" cy="95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A46D91C-BDB5-E540-3EFA-3D6F4B2B8A8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601993" y="2210606"/>
                  <a:ext cx="114444" cy="115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2191478-E42E-2AEF-EAE3-C9E2F5CB0B05}"/>
                    </a:ext>
                  </a:extLst>
                </p14:cNvPr>
                <p14:cNvContentPartPr/>
                <p14:nvPr/>
              </p14:nvContentPartPr>
              <p14:xfrm>
                <a:off x="3662293" y="2256859"/>
                <a:ext cx="10800" cy="84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2191478-E42E-2AEF-EAE3-C9E2F5CB0B0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52293" y="2246925"/>
                  <a:ext cx="30400" cy="1037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097060C-1D4B-03D3-6587-21C83AEB6458}"/>
                    </a:ext>
                  </a:extLst>
                </p14:cNvPr>
                <p14:cNvContentPartPr/>
                <p14:nvPr/>
              </p14:nvContentPartPr>
              <p14:xfrm>
                <a:off x="3751213" y="2272699"/>
                <a:ext cx="80280" cy="161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097060C-1D4B-03D3-6587-21C83AEB645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41277" y="2262792"/>
                  <a:ext cx="99754" cy="1806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6C9DA89-424F-01E4-4F85-7F4BCD2E4599}"/>
                    </a:ext>
                  </a:extLst>
                </p14:cNvPr>
                <p14:cNvContentPartPr/>
                <p14:nvPr/>
              </p14:nvContentPartPr>
              <p14:xfrm>
                <a:off x="3853813" y="2206819"/>
                <a:ext cx="46800" cy="47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6C9DA89-424F-01E4-4F85-7F4BCD2E459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43898" y="2196926"/>
                  <a:ext cx="66234" cy="672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6F77B8B-0B7E-8917-3B64-86FCFEB37CFA}"/>
                    </a:ext>
                  </a:extLst>
                </p14:cNvPr>
                <p14:cNvContentPartPr/>
                <p14:nvPr/>
              </p14:nvContentPartPr>
              <p14:xfrm>
                <a:off x="3932653" y="2105659"/>
                <a:ext cx="86760" cy="311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6F77B8B-0B7E-8917-3B64-86FCFEB37CF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22749" y="2095742"/>
                  <a:ext cx="106172" cy="330838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3469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98686" y="692755"/>
              <a:ext cx="8921170" cy="528904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508670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481182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979403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b="0" dirty="0"/>
                            <a:t>Ffion has answered this question </a:t>
                          </a:r>
                          <a:r>
                            <a:rPr lang="en-GB" sz="1100" b="1" dirty="0"/>
                            <a:t>correctly to gain full marks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248963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Solve, giving your answer to 3 significant figures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In line 4 why has Ffion written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14763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−14=0</m:t>
                                </m:r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8±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232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dirty="0"/>
                            <a:t> </a:t>
                          </a:r>
                          <a:r>
                            <a:rPr lang="en-GB" sz="1100" dirty="0"/>
                            <a:t>rather than</a:t>
                          </a:r>
                          <a:r>
                            <a:rPr lang="en-GB" sz="1100" baseline="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latin typeface="Cambria Math" panose="02040503050406030204" pitchFamily="18" charset="0"/>
                                    </a:rPr>
                                    <m:t>−8±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232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sz="1600" b="0" i="1" baseline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GB" sz="1600" b="0" baseline="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41493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Ffion’s friend typed all the numbers into their calculator in one go and got the answers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=3.03, 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=0.366</m:t>
                              </m:r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How could they check their answer?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(3)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Their calculator screen looks like this: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98429599"/>
                      </a:ext>
                    </a:extLst>
                  </a:tr>
                  <a:tr h="44577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8+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1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8</m:t>
                                            </m:r>
                                          </m:e>
                                          <m:sup>
                                            <m:r>
                                              <a:rPr lang="en-GB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GB" sz="1100" b="0" i="1" smtClean="0">
                                            <a:latin typeface="Cambria Math" panose="02040503050406030204" pitchFamily="18" charset="0"/>
                                          </a:rPr>
                                          <m:t>−4</m:t>
                                        </m:r>
                                        <m:d>
                                          <m:dPr>
                                            <m:ctrlPr>
                                              <a:rPr lang="en-GB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en-GB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−14</m:t>
                                            </m:r>
                                          </m:e>
                                        </m:d>
                                      </m:e>
                                    </m:rad>
                                  </m:num>
                                  <m:den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5431094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Can you explain what they have typed in incorrectly?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42970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98686" y="692755"/>
              <a:ext cx="8921170" cy="528904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508670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481182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979403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b="0" dirty="0"/>
                            <a:t>Ffion has answered this question </a:t>
                          </a:r>
                          <a:r>
                            <a:rPr lang="en-GB" sz="1100" b="1" dirty="0"/>
                            <a:t>correctly to gain full marks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250628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Solve, giving your answer to 3 significant figures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In line 4 why has Ffion written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14781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9918" r="-125732" b="-2181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4349" t="-39918" b="-2181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41826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Ffion’s friend typed all the numbers into their calculator in one go and got the answers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4349" t="-743636" b="-73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How could they check their answer?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(3)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Their calculator screen looks like this: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98429599"/>
                      </a:ext>
                    </a:extLst>
                  </a:tr>
                  <a:tr h="44951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4349" t="-1001351" b="-743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431094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Can you explain what they have typed in incorrectly?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42970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1" y="1"/>
            <a:ext cx="2314256" cy="32672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34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498686" y="969854"/>
            <a:ext cx="3982950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11282" y="976300"/>
            <a:ext cx="4616051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9C6CB854-13D1-44B1-9A30-EAD62910A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7070" y="656136"/>
            <a:ext cx="829876" cy="829876"/>
          </a:xfrm>
          <a:prstGeom prst="rect">
            <a:avLst/>
          </a:prstGeom>
        </p:spPr>
      </p:pic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08421" y="652379"/>
            <a:ext cx="593498" cy="593498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441355FE-28B7-18F6-2946-3F597F9B2040}"/>
              </a:ext>
            </a:extLst>
          </p:cNvPr>
          <p:cNvSpPr/>
          <p:nvPr/>
        </p:nvSpPr>
        <p:spPr>
          <a:xfrm>
            <a:off x="2314257" y="0"/>
            <a:ext cx="7591744" cy="326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52" dirty="0">
                <a:solidFill>
                  <a:schemeClr val="tx1"/>
                </a:solidFill>
              </a:rPr>
              <a:t>SOLVE USING QUADRATIC FORMULA</a:t>
            </a:r>
            <a:endParaRPr lang="en-GB" sz="1452" dirty="0">
              <a:solidFill>
                <a:schemeClr val="tx1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DEA8A10-088C-01C2-9180-0F0522DBD7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5" r="15028" b="11133"/>
          <a:stretch/>
        </p:blipFill>
        <p:spPr>
          <a:xfrm>
            <a:off x="572796" y="1682984"/>
            <a:ext cx="3482919" cy="40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89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1" y="0"/>
            <a:ext cx="239721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704931" y="966070"/>
            <a:ext cx="4090426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00543" y="972595"/>
            <a:ext cx="4616051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9C6CB854-13D1-44B1-9A30-EAD62910A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80791" y="652352"/>
            <a:ext cx="829876" cy="829876"/>
          </a:xfrm>
          <a:prstGeom prst="rect">
            <a:avLst/>
          </a:prstGeom>
        </p:spPr>
      </p:pic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9528" y="551211"/>
            <a:ext cx="661375" cy="6613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185D0A-5F48-8C70-FE04-A86B304B07C4}"/>
              </a:ext>
            </a:extLst>
          </p:cNvPr>
          <p:cNvSpPr/>
          <p:nvPr/>
        </p:nvSpPr>
        <p:spPr>
          <a:xfrm>
            <a:off x="2397214" y="-2"/>
            <a:ext cx="7508786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 nth term of a quadratic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3692" y="707963"/>
              <a:ext cx="8558567" cy="434278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91288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374573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94447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998259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493308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Rose has answered this question </a:t>
                          </a:r>
                          <a:r>
                            <a:rPr lang="en-GB" sz="1200" b="1" dirty="0"/>
                            <a:t>correctly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136753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Find the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GB" sz="1200" b="0" i="0" smtClean="0">
                                      <a:latin typeface="Cambria Math" panose="02040503050406030204" pitchFamily="18" charset="0"/>
                                    </a:rPr>
                                    <m:t>th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term for</a:t>
                          </a:r>
                          <a:r>
                            <a:rPr lang="en-GB" sz="1200" baseline="0" dirty="0"/>
                            <a:t> the sequence</a:t>
                          </a:r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Explain how Rose has identified the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coefficient as 2.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8818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2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5, 13, 25, 41, 61, 85, 113, 145</m:t>
                                </m:r>
                                <m:r>
                                  <a:rPr lang="en-GB" sz="12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,…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340123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How could Rose check that she has the correct answer?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834253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391454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(3)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GB" sz="1200" dirty="0"/>
                            <a:t>All of the terms of this sequence are odd numbers.</a:t>
                          </a:r>
                          <a:br>
                            <a:rPr lang="en-GB" sz="1200" dirty="0"/>
                          </a:br>
                          <a:r>
                            <a:rPr lang="en-GB" sz="1200" dirty="0"/>
                            <a:t>Using the</a:t>
                          </a:r>
                          <a:r>
                            <a:rPr lang="en-GB" sz="1200" baseline="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GB" sz="1200" b="0" i="0" baseline="0" smtClean="0">
                                      <a:latin typeface="Cambria Math" panose="02040503050406030204" pitchFamily="18" charset="0"/>
                                    </a:rPr>
                                    <m:t>th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term formula</a:t>
                          </a:r>
                          <a:r>
                            <a:rPr lang="en-GB" sz="1200" baseline="0" dirty="0"/>
                            <a:t> that Rose found:</a:t>
                          </a:r>
                          <a:br>
                            <a:rPr lang="en-GB" sz="1200" baseline="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2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b="0" i="1" baseline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sz="12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GB" sz="1200" b="0" i="1" baseline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sSup>
                                  <m:sSupPr>
                                    <m:ctrlPr>
                                      <a:rPr lang="en-GB" sz="12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sz="12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200" b="0" i="1" baseline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1200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1200" b="0" i="1" baseline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r>
                            <a:rPr lang="en-GB" sz="1200" dirty="0"/>
                            <a:t>Explain why all the terms of this sequence are odd numbers.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275872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3692" y="707963"/>
              <a:ext cx="8558567" cy="434278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91288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374573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94447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998259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493308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Rose has answered this question </a:t>
                          </a:r>
                          <a:r>
                            <a:rPr lang="en-GB" sz="1200" b="1" dirty="0"/>
                            <a:t>correctly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3014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167347" r="-125884" b="-11897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14177" t="-167347" b="-11897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8818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90345" r="-125884" b="-30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340123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How could Rose check that she has the correct answer?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834253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1215892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(3)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14177" t="-234500" b="-2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275872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 descr="Scatter chart&#10;&#10;Description automatically generated">
            <a:extLst>
              <a:ext uri="{FF2B5EF4-FFF2-40B4-BE49-F238E27FC236}">
                <a16:creationId xmlns:a16="http://schemas.microsoft.com/office/drawing/2014/main" id="{FB86CEA5-BA24-5C84-31A5-A86A2FE77F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13" y="2210741"/>
            <a:ext cx="3141412" cy="245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20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B9BA76-4BFF-4193-F5CE-CB7A14A0EB13}"/>
              </a:ext>
            </a:extLst>
          </p:cNvPr>
          <p:cNvSpPr/>
          <p:nvPr/>
        </p:nvSpPr>
        <p:spPr>
          <a:xfrm>
            <a:off x="0" y="0"/>
            <a:ext cx="2314255" cy="3267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34" dirty="0"/>
              <a:t>WORKED EXAMPLE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8BCF4C20-92C9-7B78-426C-C3B4D095E13F}"/>
              </a:ext>
            </a:extLst>
          </p:cNvPr>
          <p:cNvSpPr/>
          <p:nvPr/>
        </p:nvSpPr>
        <p:spPr>
          <a:xfrm>
            <a:off x="2314254" y="0"/>
            <a:ext cx="7591745" cy="326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52" dirty="0">
                <a:solidFill>
                  <a:schemeClr val="tx1"/>
                </a:solidFill>
              </a:rPr>
              <a:t>COMPARING COEFFICENTS</a:t>
            </a:r>
            <a:endParaRPr lang="en-GB" sz="1452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613A6AB-BDCB-CBFC-134E-C231172E127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98686" y="692755"/>
              <a:ext cx="8921170" cy="30290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508670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481182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979403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Joshua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1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1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1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GB" sz="1100" b="0" i="1" dirty="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1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1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1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sz="1100" b="0" i="1" dirty="0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sSup>
                                  <m:sSupPr>
                                    <m:ctrlPr>
                                      <a:rPr lang="en-GB" sz="11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1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100" b="0" i="1" dirty="0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GB" sz="11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dirty="0" smtClean="0"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Explain what the symbol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</m:oMath>
                          </a14:m>
                          <a:r>
                            <a:rPr lang="en-GB" sz="1100" dirty="0"/>
                            <a:t> means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100" dirty="0"/>
                            <a:t> and</a:t>
                          </a:r>
                          <a:r>
                            <a:rPr lang="en-GB" sz="11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What if the question said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1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1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100" b="0" i="1" dirty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1100" b="0" i="1" dirty="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1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1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1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sz="1100" b="0" i="1" dirty="0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sSup>
                                  <m:sSupPr>
                                    <m:ctrlPr>
                                      <a:rPr lang="en-GB" sz="11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1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100" b="0" i="1" dirty="0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GB" sz="11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dirty="0" smtClean="0"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100" dirty="0"/>
                            <a:t> and</a:t>
                          </a:r>
                          <a:r>
                            <a:rPr lang="en-GB" sz="11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613A6AB-BDCB-CBFC-134E-C231172E127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98686" y="692755"/>
              <a:ext cx="8921170" cy="30290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508670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481182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979403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Joshua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0000" r="-125732" b="-691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4349" t="-100000" b="-6910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3636" r="-125732" b="-6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What if the question said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4349" t="-396429" b="-394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4349" t="-505455" b="-3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92400D0-288F-C2E1-AC4E-601D1251E6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8411" r="17816" b="16669"/>
          <a:stretch/>
        </p:blipFill>
        <p:spPr>
          <a:xfrm>
            <a:off x="763698" y="1735194"/>
            <a:ext cx="3244339" cy="443005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900385-1EBE-CF9F-A4CE-927B1F3EE22F}"/>
              </a:ext>
            </a:extLst>
          </p:cNvPr>
          <p:cNvSpPr/>
          <p:nvPr/>
        </p:nvSpPr>
        <p:spPr>
          <a:xfrm>
            <a:off x="486144" y="969854"/>
            <a:ext cx="3995492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7FC1DE-67D8-FDF3-A31A-63FD743208A6}"/>
              </a:ext>
            </a:extLst>
          </p:cNvPr>
          <p:cNvSpPr/>
          <p:nvPr/>
        </p:nvSpPr>
        <p:spPr>
          <a:xfrm>
            <a:off x="4911282" y="976300"/>
            <a:ext cx="4616051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2886627C-8693-D296-7DA9-B412AB0AF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7070" y="656136"/>
            <a:ext cx="829876" cy="829876"/>
          </a:xfrm>
          <a:prstGeom prst="rect">
            <a:avLst/>
          </a:prstGeom>
        </p:spPr>
      </p:pic>
      <p:pic>
        <p:nvPicPr>
          <p:cNvPr id="10" name="Graphic 9" descr="Pencil with solid fill">
            <a:extLst>
              <a:ext uri="{FF2B5EF4-FFF2-40B4-BE49-F238E27FC236}">
                <a16:creationId xmlns:a16="http://schemas.microsoft.com/office/drawing/2014/main" id="{EDCA98F2-AFB9-3372-5097-05371DD805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51767" y="554916"/>
            <a:ext cx="829876" cy="82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00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407" y="688971"/>
              <a:ext cx="8921171" cy="435452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212451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97649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552068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  <a:gridCol w="807088">
                      <a:extLst>
                        <a:ext uri="{9D8B030D-6E8A-4147-A177-3AD203B41FA5}">
                          <a16:colId xmlns:a16="http://schemas.microsoft.com/office/drawing/2014/main" val="3839701209"/>
                        </a:ext>
                      </a:extLst>
                    </a:gridCol>
                  </a:tblGrid>
                  <a:tr h="414938">
                    <a:tc>
                      <a:txBody>
                        <a:bodyPr/>
                        <a:lstStyle/>
                        <a:p>
                          <a:r>
                            <a:rPr lang="en-GB" sz="1100" dirty="0" err="1"/>
                            <a:t>Taja</a:t>
                          </a:r>
                          <a:r>
                            <a:rPr lang="en-GB" sz="1100" dirty="0"/>
                            <a:t>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  <a:p>
                          <a:endParaRPr lang="en-GB" sz="1100" b="1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/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414938">
                    <a:tc>
                      <a:txBody>
                        <a:bodyPr/>
                        <a:lstStyle/>
                        <a:p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1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x-IV_mathan" sz="11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x-IV_mathan" sz="11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+5=11</m:t>
                                </m:r>
                                <m:r>
                                  <a:rPr lang="x-IV_mathan" sz="11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x-IV_mathan" sz="11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How has </a:t>
                          </a:r>
                          <a:r>
                            <a:rPr lang="en-GB" sz="1100" dirty="0" err="1"/>
                            <a:t>Taja</a:t>
                          </a:r>
                          <a:r>
                            <a:rPr lang="en-GB" sz="1100" dirty="0"/>
                            <a:t> used the labelling of “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smtClean="0">
                                  <a:latin typeface="Cambria Math" panose="02040503050406030204" pitchFamily="18" charset="0"/>
                                </a:rPr>
                                <m:t>“</m:t>
                              </m:r>
                            </m:oMath>
                          </a14:m>
                          <a:r>
                            <a:rPr lang="en-GB" sz="1100" dirty="0"/>
                            <a:t> and</a:t>
                          </a:r>
                          <a:r>
                            <a:rPr lang="en-GB" sz="1100" baseline="0" dirty="0"/>
                            <a:t> “numbers” in her solution?</a:t>
                          </a:r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117601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107883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GB" sz="1100" dirty="0"/>
                            <a:t>If the equation was </a:t>
                          </a:r>
                          <a:br>
                            <a:rPr lang="en-GB" sz="11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+5=−11</m:t>
                                </m:r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</m:oMath>
                            </m:oMathPara>
                          </a14:m>
                          <a:endParaRPr lang="en-GB" sz="1100" b="0" dirty="0"/>
                        </a:p>
                        <a:p>
                          <a:r>
                            <a:rPr lang="en-GB" sz="1100" dirty="0"/>
                            <a:t>How would this change your solution?</a:t>
                          </a:r>
                          <a:br>
                            <a:rPr lang="en-GB" sz="1100" dirty="0"/>
                          </a:br>
                          <a:br>
                            <a:rPr lang="en-GB" sz="1100" dirty="0"/>
                          </a:br>
                          <a:r>
                            <a:rPr lang="en-GB" sz="1100" dirty="0"/>
                            <a:t>Show your first two steps, including the labelling of the sides.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24896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24896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24896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24896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24896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407" y="688971"/>
              <a:ext cx="8921171" cy="435452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212451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97649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552068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  <a:gridCol w="807088">
                      <a:extLst>
                        <a:ext uri="{9D8B030D-6E8A-4147-A177-3AD203B41FA5}">
                          <a16:colId xmlns:a16="http://schemas.microsoft.com/office/drawing/2014/main" val="3839701209"/>
                        </a:ext>
                      </a:extLst>
                    </a:gridCol>
                  </a:tblGrid>
                  <a:tr h="418268">
                    <a:tc>
                      <a:txBody>
                        <a:bodyPr/>
                        <a:lstStyle/>
                        <a:p>
                          <a:r>
                            <a:rPr lang="en-GB" sz="1100" dirty="0" err="1"/>
                            <a:t>Taja</a:t>
                          </a:r>
                          <a:r>
                            <a:rPr lang="en-GB" sz="1100" dirty="0"/>
                            <a:t>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  <a:p>
                          <a:endParaRPr lang="en-GB" sz="1100" b="1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/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4182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blipFill>
                          <a:blip r:embed="rId2"/>
                          <a:stretch>
                            <a:fillRect t="-104412" r="-125578" b="-8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blipFill>
                          <a:blip r:embed="rId2"/>
                          <a:stretch>
                            <a:fillRect l="-128473" t="-104412" r="-22642" b="-8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117601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10888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blipFill>
                          <a:blip r:embed="rId2"/>
                          <a:stretch>
                            <a:fillRect l="-128473" t="-185475" r="-22642" b="-1150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2506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2506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2506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2506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2506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1" y="1"/>
            <a:ext cx="2397214" cy="3267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704931" y="966070"/>
            <a:ext cx="4090426" cy="4646745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00543" y="972595"/>
            <a:ext cx="4616051" cy="4640220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9C6CB854-13D1-44B1-9A30-EAD62910A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0791" y="652352"/>
            <a:ext cx="829876" cy="829876"/>
          </a:xfrm>
          <a:prstGeom prst="rect">
            <a:avLst/>
          </a:prstGeom>
        </p:spPr>
      </p:pic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1028" y="551211"/>
            <a:ext cx="829876" cy="829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185D0A-5F48-8C70-FE04-A86B304B07C4}"/>
              </a:ext>
            </a:extLst>
          </p:cNvPr>
          <p:cNvSpPr/>
          <p:nvPr/>
        </p:nvSpPr>
        <p:spPr>
          <a:xfrm>
            <a:off x="2397214" y="-1"/>
            <a:ext cx="7508786" cy="326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Solving equations – unknowns on both sides</a:t>
            </a:r>
          </a:p>
        </p:txBody>
      </p:sp>
      <p:pic>
        <p:nvPicPr>
          <p:cNvPr id="33" name="Picture 3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F01AD16-68C0-6F66-7CA3-FE842FF2A9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34" y="1606397"/>
            <a:ext cx="1624471" cy="252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3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B25183A-9938-4837-AB6E-30B1DDE45690}"/>
              </a:ext>
            </a:extLst>
          </p:cNvPr>
          <p:cNvGraphicFramePr>
            <a:graphicFrameLocks noGrp="1"/>
          </p:cNvGraphicFramePr>
          <p:nvPr/>
        </p:nvGraphicFramePr>
        <p:xfrm>
          <a:off x="812407" y="688970"/>
          <a:ext cx="8921171" cy="5631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1915">
                  <a:extLst>
                    <a:ext uri="{9D8B030D-6E8A-4147-A177-3AD203B41FA5}">
                      <a16:colId xmlns:a16="http://schemas.microsoft.com/office/drawing/2014/main" val="279313734"/>
                    </a:ext>
                  </a:extLst>
                </a:gridCol>
                <a:gridCol w="212451">
                  <a:extLst>
                    <a:ext uri="{9D8B030D-6E8A-4147-A177-3AD203B41FA5}">
                      <a16:colId xmlns:a16="http://schemas.microsoft.com/office/drawing/2014/main" val="744077497"/>
                    </a:ext>
                  </a:extLst>
                </a:gridCol>
                <a:gridCol w="397649">
                  <a:extLst>
                    <a:ext uri="{9D8B030D-6E8A-4147-A177-3AD203B41FA5}">
                      <a16:colId xmlns:a16="http://schemas.microsoft.com/office/drawing/2014/main" val="1587404814"/>
                    </a:ext>
                  </a:extLst>
                </a:gridCol>
                <a:gridCol w="3769578">
                  <a:extLst>
                    <a:ext uri="{9D8B030D-6E8A-4147-A177-3AD203B41FA5}">
                      <a16:colId xmlns:a16="http://schemas.microsoft.com/office/drawing/2014/main" val="3399802901"/>
                    </a:ext>
                  </a:extLst>
                </a:gridCol>
                <a:gridCol w="589578">
                  <a:extLst>
                    <a:ext uri="{9D8B030D-6E8A-4147-A177-3AD203B41FA5}">
                      <a16:colId xmlns:a16="http://schemas.microsoft.com/office/drawing/2014/main" val="631674146"/>
                    </a:ext>
                  </a:extLst>
                </a:gridCol>
              </a:tblGrid>
              <a:tr h="336561">
                <a:tc>
                  <a:txBody>
                    <a:bodyPr/>
                    <a:lstStyle/>
                    <a:p>
                      <a:r>
                        <a:rPr lang="en-GB" sz="1100" dirty="0" err="1"/>
                        <a:t>Deniro</a:t>
                      </a:r>
                      <a:r>
                        <a:rPr lang="en-GB" sz="1100" dirty="0"/>
                        <a:t> has answered this question </a:t>
                      </a:r>
                      <a:r>
                        <a:rPr lang="en-GB" sz="1100" b="1" dirty="0"/>
                        <a:t>correctly</a:t>
                      </a:r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u="sng" dirty="0"/>
                        <a:t>Study the solution carefully and answer these questions.</a:t>
                      </a:r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u="sng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5083862"/>
                  </a:ext>
                </a:extLst>
              </a:tr>
              <a:tr h="414938">
                <a:tc>
                  <a:txBody>
                    <a:bodyPr/>
                    <a:lstStyle/>
                    <a:p>
                      <a:endParaRPr lang="en-GB" sz="1100" dirty="0"/>
                    </a:p>
                    <a:p>
                      <a:r>
                        <a:rPr lang="en-GB" sz="1100" dirty="0"/>
                        <a:t>The maximum safe load of a bridge is 1500 kg to the nearest 10 kg.</a:t>
                      </a:r>
                    </a:p>
                    <a:p>
                      <a:r>
                        <a:rPr lang="en-GB" sz="1100" dirty="0"/>
                        <a:t>An average soldier is 75 kg to the nearest kilogram. </a:t>
                      </a:r>
                    </a:p>
                    <a:p>
                      <a:r>
                        <a:rPr lang="en-GB" sz="1100" dirty="0"/>
                        <a:t>Work out an estimate for the maximum number of soldiers that can safely cross the bridge at the same time. </a:t>
                      </a:r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/>
                        <a:t>(1)</a:t>
                      </a:r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Explain why you need the </a:t>
                      </a:r>
                      <a:r>
                        <a:rPr lang="en-GB" sz="1100" b="1" dirty="0"/>
                        <a:t>smallest</a:t>
                      </a:r>
                      <a:r>
                        <a:rPr lang="en-GB" sz="1100" b="0" dirty="0"/>
                        <a:t> safe load and the </a:t>
                      </a:r>
                      <a:r>
                        <a:rPr lang="en-GB" sz="1100" b="1" dirty="0"/>
                        <a:t>largest </a:t>
                      </a:r>
                      <a:r>
                        <a:rPr lang="en-GB" sz="1100" b="0" dirty="0"/>
                        <a:t>weight.</a:t>
                      </a:r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6717399"/>
                  </a:ext>
                </a:extLst>
              </a:tr>
              <a:tr h="336561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2679170"/>
                  </a:ext>
                </a:extLst>
              </a:tr>
              <a:tr h="912863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2346599"/>
                  </a:ext>
                </a:extLst>
              </a:tr>
              <a:tr h="580913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/>
                        <a:t>(2)</a:t>
                      </a:r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What if the question was:</a:t>
                      </a:r>
                      <a:br>
                        <a:rPr lang="en-GB" sz="1100" dirty="0"/>
                      </a:br>
                      <a:r>
                        <a:rPr lang="en-GB" sz="1100" dirty="0"/>
                        <a:t>A lift can hold 2,700 kg to 2 significant figures. </a:t>
                      </a:r>
                    </a:p>
                    <a:p>
                      <a:r>
                        <a:rPr lang="en-GB" sz="1100" dirty="0"/>
                        <a:t>It is being used to lift people with an average weight of 80kg to the nearest 5kg. </a:t>
                      </a:r>
                    </a:p>
                    <a:p>
                      <a:r>
                        <a:rPr lang="en-GB" sz="1100" dirty="0"/>
                        <a:t>What is the maximum amount of people the lift could hold?</a:t>
                      </a:r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2320170"/>
                  </a:ext>
                </a:extLst>
              </a:tr>
              <a:tr h="2035147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050181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1" y="0"/>
            <a:ext cx="239721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704931" y="966070"/>
            <a:ext cx="4090426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00543" y="972595"/>
            <a:ext cx="4616051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9C6CB854-13D1-44B1-9A30-EAD62910A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7241" y="592264"/>
            <a:ext cx="734231" cy="734231"/>
          </a:xfrm>
          <a:prstGeom prst="rect">
            <a:avLst/>
          </a:prstGeom>
        </p:spPr>
      </p:pic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6672" y="551211"/>
            <a:ext cx="734231" cy="7342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185D0A-5F48-8C70-FE04-A86B304B07C4}"/>
              </a:ext>
            </a:extLst>
          </p:cNvPr>
          <p:cNvSpPr/>
          <p:nvPr/>
        </p:nvSpPr>
        <p:spPr>
          <a:xfrm>
            <a:off x="2397214" y="-2"/>
            <a:ext cx="740753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Greatest safely</a:t>
            </a:r>
          </a:p>
        </p:txBody>
      </p:sp>
      <p:pic>
        <p:nvPicPr>
          <p:cNvPr id="30" name="Picture 29" descr="Diagram&#10;&#10;Description automatically generated">
            <a:extLst>
              <a:ext uri="{FF2B5EF4-FFF2-40B4-BE49-F238E27FC236}">
                <a16:creationId xmlns:a16="http://schemas.microsoft.com/office/drawing/2014/main" id="{4777D332-0956-1FEC-156D-9E01A9581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1" y="2238914"/>
            <a:ext cx="3138244" cy="378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8C8FBDB4-8E77-4312-B3FD-B928A489B9B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7082" y="693973"/>
              <a:ext cx="8703387" cy="501196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0056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404632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331614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383585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3661812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336419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Megan has answered this question </a:t>
                          </a:r>
                          <a:r>
                            <a:rPr lang="en-GB" sz="11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100" b="1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</a:t>
                          </a:r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746574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Solve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1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  <m:r>
                                  <a:rPr lang="x-IV_mathan" sz="11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x-IV_mathan" sz="11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+2=17</m:t>
                                </m:r>
                              </m:oMath>
                            </m:oMathPara>
                          </a14:m>
                          <a:endParaRPr lang="x-IV_mathan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What do you understand the word </a:t>
                          </a:r>
                          <a:r>
                            <a:rPr lang="en-GB" sz="11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solve</a:t>
                          </a:r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to mean here?</a:t>
                          </a: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1078385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Why has Megan subtracted 2 from both sides of the equation as her first step?</a:t>
                          </a:r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815644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(3)</a:t>
                          </a:r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Why would it be wrong for Megan to write the answer as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1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en-GB" sz="11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?</m:t>
                              </m:r>
                            </m:oMath>
                          </a14:m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91248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(4)</a:t>
                          </a:r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rtl="0" fontAlgn="ctr"/>
                          <a:r>
                            <a:rPr lang="en-GB" sz="11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What if the question was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>
                                <a:rPr lang="en-GB" sz="1100" b="0" i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1100" b="0" i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−8=17?</m:t>
                              </m:r>
                            </m:oMath>
                          </a14:m>
                          <a:endParaRPr lang="en-GB" sz="1100" b="0" i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What would the first step be?</a:t>
                          </a:r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1078385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(5)</a:t>
                          </a:r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rtl="0" fontAlgn="ctr"/>
                          <a:r>
                            <a:rPr lang="en-GB" sz="11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What if the question was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6+4</m:t>
                              </m:r>
                              <m:r>
                                <a:rPr lang="en-GB" sz="1100" b="0" i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1100" b="0" i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=17?</m:t>
                              </m:r>
                            </m:oMath>
                          </a14:m>
                          <a:endParaRPr lang="en-GB" sz="1100" b="0" i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What would the first step be?</a:t>
                          </a: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8C8FBDB4-8E77-4312-B3FD-B928A489B9B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7082" y="693973"/>
              <a:ext cx="8703387" cy="501196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0056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404632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331614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383585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3661812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336419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Megan has answered this question </a:t>
                          </a:r>
                          <a:r>
                            <a:rPr lang="en-GB" sz="11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100" b="1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</a:t>
                          </a:r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753512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928" t="-45161" r="-108133" b="-520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What do you understand the word </a:t>
                          </a:r>
                          <a:r>
                            <a:rPr lang="en-GB" sz="11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solve</a:t>
                          </a:r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to mean here?</a:t>
                          </a: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1088792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Why has Megan subtracted 2 from both sides of the equation as her first step?</a:t>
                          </a:r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823299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(3)</a:t>
                          </a:r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7604" t="-263971" b="-242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921152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(4)</a:t>
                          </a:r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7604" t="-327815" b="-1185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1088792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(5)</a:t>
                          </a:r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7604" t="-360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3E47C3-AF4A-4282-B415-EAEC63935049}"/>
              </a:ext>
            </a:extLst>
          </p:cNvPr>
          <p:cNvSpPr/>
          <p:nvPr/>
        </p:nvSpPr>
        <p:spPr>
          <a:xfrm>
            <a:off x="547382" y="932652"/>
            <a:ext cx="4122498" cy="5393632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BDFB64-4A81-4514-9EF8-E9483A3473E7}"/>
              </a:ext>
            </a:extLst>
          </p:cNvPr>
          <p:cNvSpPr/>
          <p:nvPr/>
        </p:nvSpPr>
        <p:spPr>
          <a:xfrm>
            <a:off x="4953001" y="932651"/>
            <a:ext cx="4249166" cy="5393633"/>
          </a:xfrm>
          <a:prstGeom prst="roundRect">
            <a:avLst>
              <a:gd name="adj" fmla="val 4434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45EED541-13BA-C543-1431-2F7BE6814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8956" y="517887"/>
            <a:ext cx="829527" cy="829527"/>
          </a:xfrm>
          <a:prstGeom prst="rect">
            <a:avLst/>
          </a:prstGeom>
        </p:spPr>
      </p:pic>
      <p:pic>
        <p:nvPicPr>
          <p:cNvPr id="10" name="Graphic 9" descr="Pencil with solid fill">
            <a:extLst>
              <a:ext uri="{FF2B5EF4-FFF2-40B4-BE49-F238E27FC236}">
                <a16:creationId xmlns:a16="http://schemas.microsoft.com/office/drawing/2014/main" id="{F2CFFB45-97FF-A28C-AAC1-18010E4D5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36005" y="408332"/>
            <a:ext cx="829527" cy="8295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EC2275-1E56-A3FD-B903-B853064B0F4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D7E0E7"/>
              </a:clrFrom>
              <a:clrTo>
                <a:srgbClr val="D7E0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3556" y="1624777"/>
            <a:ext cx="1788668" cy="20046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53B6F8-C0BD-F728-BBE6-720F1CF049F3}"/>
              </a:ext>
            </a:extLst>
          </p:cNvPr>
          <p:cNvSpPr/>
          <p:nvPr/>
        </p:nvSpPr>
        <p:spPr>
          <a:xfrm>
            <a:off x="1" y="1"/>
            <a:ext cx="2397214" cy="3267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WORKED EXAMPLE 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381C4E2-FFEB-8149-5B90-E65BE913729D}"/>
              </a:ext>
            </a:extLst>
          </p:cNvPr>
          <p:cNvSpPr/>
          <p:nvPr/>
        </p:nvSpPr>
        <p:spPr>
          <a:xfrm>
            <a:off x="2397215" y="0"/>
            <a:ext cx="7508786" cy="326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Solving equations</a:t>
            </a:r>
          </a:p>
        </p:txBody>
      </p:sp>
    </p:spTree>
    <p:extLst>
      <p:ext uri="{BB962C8B-B14F-4D97-AF65-F5344CB8AC3E}">
        <p14:creationId xmlns:p14="http://schemas.microsoft.com/office/powerpoint/2010/main" val="4075575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8C8FBDB4-8E77-4312-B3FD-B928A489B9B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7082" y="693973"/>
              <a:ext cx="8703387" cy="50320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0056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404632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331614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383585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3661812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336419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Naga has answered this question </a:t>
                          </a:r>
                          <a:r>
                            <a:rPr lang="en-GB" sz="11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100" b="1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</a:t>
                          </a:r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2405629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Solve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1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4−2</m:t>
                                </m:r>
                                <m:r>
                                  <a:rPr lang="x-IV_mathan" sz="11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x-IV_mathan" sz="11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=13</m:t>
                                </m:r>
                              </m:oMath>
                            </m:oMathPara>
                          </a14:m>
                          <a:endParaRPr lang="x-IV_mathan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Naga’s friend says that she should subtract 4 from both sides first.</a:t>
                          </a:r>
                          <a:b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Will she arrive at the same answer?</a:t>
                          </a: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124429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rtl="0" fontAlgn="ctr"/>
                          <a:r>
                            <a:rPr lang="en-GB" sz="11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What would the solution look like if the question was</a:t>
                          </a:r>
                          <a:br>
                            <a:rPr lang="en-GB" sz="11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GB" sz="11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Solve </a:t>
                          </a:r>
                          <a:br>
                            <a:rPr lang="en-GB" sz="11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−4−2</m:t>
                                </m:r>
                                <m:r>
                                  <a:rPr lang="en-GB" sz="1100" b="0" i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GB" sz="1100" b="0" i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=13</m:t>
                                </m:r>
                              </m:oMath>
                            </m:oMathPara>
                          </a14:m>
                          <a:endParaRPr lang="en-GB" sz="1100" b="0" i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336419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336419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336419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8C8FBDB4-8E77-4312-B3FD-B928A489B9B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7082" y="693973"/>
              <a:ext cx="8703387" cy="50320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0056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404632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331614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383585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3661812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336419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Naga has answered this question </a:t>
                          </a:r>
                          <a:r>
                            <a:rPr lang="en-GB" sz="11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100" b="1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</a:t>
                          </a:r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2429912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928" t="-14000" r="-108133" b="-9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Naga’s friend says that she should subtract 4 from both sides first.</a:t>
                          </a:r>
                          <a:b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Will she arrive at the same answer?</a:t>
                          </a: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1256432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7604" t="-221359" b="-805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336419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336419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336419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82953" marR="82953" marT="41476" marB="4147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3E47C3-AF4A-4282-B415-EAEC63935049}"/>
              </a:ext>
            </a:extLst>
          </p:cNvPr>
          <p:cNvSpPr/>
          <p:nvPr/>
        </p:nvSpPr>
        <p:spPr>
          <a:xfrm>
            <a:off x="547382" y="932652"/>
            <a:ext cx="4122498" cy="5393632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BDFB64-4A81-4514-9EF8-E9483A3473E7}"/>
              </a:ext>
            </a:extLst>
          </p:cNvPr>
          <p:cNvSpPr/>
          <p:nvPr/>
        </p:nvSpPr>
        <p:spPr>
          <a:xfrm>
            <a:off x="4953001" y="932651"/>
            <a:ext cx="4249166" cy="5393633"/>
          </a:xfrm>
          <a:prstGeom prst="roundRect">
            <a:avLst>
              <a:gd name="adj" fmla="val 4434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45EED541-13BA-C543-1431-2F7BE6814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8956" y="517887"/>
            <a:ext cx="829527" cy="829527"/>
          </a:xfrm>
          <a:prstGeom prst="rect">
            <a:avLst/>
          </a:prstGeom>
        </p:spPr>
      </p:pic>
      <p:pic>
        <p:nvPicPr>
          <p:cNvPr id="10" name="Graphic 9" descr="Pencil with solid fill">
            <a:extLst>
              <a:ext uri="{FF2B5EF4-FFF2-40B4-BE49-F238E27FC236}">
                <a16:creationId xmlns:a16="http://schemas.microsoft.com/office/drawing/2014/main" id="{F2CFFB45-97FF-A28C-AAC1-18010E4D5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36005" y="408332"/>
            <a:ext cx="829527" cy="829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6B490D-F000-DD25-3BF7-93FE10999A3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D7E0E7"/>
              </a:clrFrom>
              <a:clrTo>
                <a:srgbClr val="D7E0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4173" y="1556725"/>
            <a:ext cx="1736822" cy="23589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351088-D3EC-FD70-A9CD-27A3FEC2ABAB}"/>
              </a:ext>
            </a:extLst>
          </p:cNvPr>
          <p:cNvSpPr/>
          <p:nvPr/>
        </p:nvSpPr>
        <p:spPr>
          <a:xfrm>
            <a:off x="1" y="1"/>
            <a:ext cx="2397214" cy="3267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WORKED EXAMPLE 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FD2BD050-0151-84A7-546A-A0E8C2E03B03}"/>
              </a:ext>
            </a:extLst>
          </p:cNvPr>
          <p:cNvSpPr/>
          <p:nvPr/>
        </p:nvSpPr>
        <p:spPr>
          <a:xfrm>
            <a:off x="2397215" y="0"/>
            <a:ext cx="7508786" cy="326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Solving equations – negative coefficients</a:t>
            </a:r>
          </a:p>
        </p:txBody>
      </p:sp>
    </p:spTree>
    <p:extLst>
      <p:ext uri="{BB962C8B-B14F-4D97-AF65-F5344CB8AC3E}">
        <p14:creationId xmlns:p14="http://schemas.microsoft.com/office/powerpoint/2010/main" val="2940393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2">
                <a:extLst>
                  <a:ext uri="{FF2B5EF4-FFF2-40B4-BE49-F238E27FC236}">
                    <a16:creationId xmlns:a16="http://schemas.microsoft.com/office/drawing/2014/main" id="{8A3C5EFA-0696-C3D7-F02C-A3A26358E87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6141" y="564777"/>
              <a:ext cx="8968722" cy="363569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41259">
                      <a:extLst>
                        <a:ext uri="{9D8B030D-6E8A-4147-A177-3AD203B41FA5}">
                          <a16:colId xmlns:a16="http://schemas.microsoft.com/office/drawing/2014/main" val="3283441387"/>
                        </a:ext>
                      </a:extLst>
                    </a:gridCol>
                    <a:gridCol w="979729">
                      <a:extLst>
                        <a:ext uri="{9D8B030D-6E8A-4147-A177-3AD203B41FA5}">
                          <a16:colId xmlns:a16="http://schemas.microsoft.com/office/drawing/2014/main" val="3483543498"/>
                        </a:ext>
                      </a:extLst>
                    </a:gridCol>
                    <a:gridCol w="770965">
                      <a:extLst>
                        <a:ext uri="{9D8B030D-6E8A-4147-A177-3AD203B41FA5}">
                          <a16:colId xmlns:a16="http://schemas.microsoft.com/office/drawing/2014/main" val="2566861299"/>
                        </a:ext>
                      </a:extLst>
                    </a:gridCol>
                    <a:gridCol w="3876769">
                      <a:extLst>
                        <a:ext uri="{9D8B030D-6E8A-4147-A177-3AD203B41FA5}">
                          <a16:colId xmlns:a16="http://schemas.microsoft.com/office/drawing/2014/main" val="4249215788"/>
                        </a:ext>
                      </a:extLst>
                    </a:gridCol>
                  </a:tblGrid>
                  <a:tr h="179294">
                    <a:tc gridSpan="2">
                      <a:txBody>
                        <a:bodyPr/>
                        <a:lstStyle/>
                        <a:p>
                          <a:r>
                            <a:rPr lang="en-GB" sz="1200" dirty="0"/>
                            <a:t>Megan has answered this question </a:t>
                          </a:r>
                          <a:r>
                            <a:rPr lang="en-GB" sz="1200" b="1" dirty="0"/>
                            <a:t>correctly: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6785942"/>
                      </a:ext>
                    </a:extLst>
                  </a:tr>
                  <a:tr h="362897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7608820"/>
                      </a:ext>
                    </a:extLst>
                  </a:tr>
                  <a:tr h="644457"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num>
                                  <m:den>
                                    <m:r>
                                      <a:rPr lang="en-GB" sz="1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−3=7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Molly’s friend says that the on line 1 you should multiply by 5.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06661"/>
                      </a:ext>
                    </a:extLst>
                  </a:tr>
                  <a:tr h="362897">
                    <a:tc>
                      <a:txBody>
                        <a:bodyPr/>
                        <a:lstStyle/>
                        <a:p>
                          <a:r>
                            <a:rPr lang="en-GB" sz="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Line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If she did this what would line 2 be?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6068155"/>
                      </a:ext>
                    </a:extLst>
                  </a:tr>
                  <a:tr h="362897">
                    <a:tc>
                      <a:txBody>
                        <a:bodyPr/>
                        <a:lstStyle/>
                        <a:p>
                          <a:r>
                            <a:rPr lang="en-GB" sz="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Line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31651"/>
                      </a:ext>
                    </a:extLst>
                  </a:tr>
                  <a:tr h="362897">
                    <a:tc>
                      <a:txBody>
                        <a:bodyPr/>
                        <a:lstStyle/>
                        <a:p>
                          <a:r>
                            <a:rPr lang="en-GB" sz="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Line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195314"/>
                      </a:ext>
                    </a:extLst>
                  </a:tr>
                  <a:tr h="281717">
                    <a:tc>
                      <a:txBody>
                        <a:bodyPr/>
                        <a:lstStyle/>
                        <a:p>
                          <a:r>
                            <a:rPr lang="en-GB" sz="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Line 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5781127"/>
                      </a:ext>
                    </a:extLst>
                  </a:tr>
                  <a:tr h="975915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What if the question was</a:t>
                          </a:r>
                        </a:p>
                        <a:p>
                          <a:pPr/>
                          <a:r>
                            <a:rPr lang="en-GB" sz="1200" dirty="0"/>
                            <a:t>Solve</a:t>
                          </a:r>
                          <a:br>
                            <a:rPr lang="en-GB" sz="12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num>
                                  <m:den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1200" b="0" smtClean="0"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  <a:p>
                          <a:r>
                            <a:rPr lang="en-GB" sz="1200" dirty="0"/>
                            <a:t>What would your first three lines of working be?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23872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2">
                <a:extLst>
                  <a:ext uri="{FF2B5EF4-FFF2-40B4-BE49-F238E27FC236}">
                    <a16:creationId xmlns:a16="http://schemas.microsoft.com/office/drawing/2014/main" id="{8A3C5EFA-0696-C3D7-F02C-A3A26358E87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6141" y="564777"/>
              <a:ext cx="8968722" cy="363569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41259">
                      <a:extLst>
                        <a:ext uri="{9D8B030D-6E8A-4147-A177-3AD203B41FA5}">
                          <a16:colId xmlns:a16="http://schemas.microsoft.com/office/drawing/2014/main" val="3283441387"/>
                        </a:ext>
                      </a:extLst>
                    </a:gridCol>
                    <a:gridCol w="979729">
                      <a:extLst>
                        <a:ext uri="{9D8B030D-6E8A-4147-A177-3AD203B41FA5}">
                          <a16:colId xmlns:a16="http://schemas.microsoft.com/office/drawing/2014/main" val="3483543498"/>
                        </a:ext>
                      </a:extLst>
                    </a:gridCol>
                    <a:gridCol w="770965">
                      <a:extLst>
                        <a:ext uri="{9D8B030D-6E8A-4147-A177-3AD203B41FA5}">
                          <a16:colId xmlns:a16="http://schemas.microsoft.com/office/drawing/2014/main" val="2566861299"/>
                        </a:ext>
                      </a:extLst>
                    </a:gridCol>
                    <a:gridCol w="3876769">
                      <a:extLst>
                        <a:ext uri="{9D8B030D-6E8A-4147-A177-3AD203B41FA5}">
                          <a16:colId xmlns:a16="http://schemas.microsoft.com/office/drawing/2014/main" val="4249215788"/>
                        </a:ext>
                      </a:extLst>
                    </a:gridCol>
                  </a:tblGrid>
                  <a:tr h="274320">
                    <a:tc gridSpan="2">
                      <a:txBody>
                        <a:bodyPr/>
                        <a:lstStyle/>
                        <a:p>
                          <a:r>
                            <a:rPr lang="en-GB" sz="1200" dirty="0"/>
                            <a:t>Megan has answered this question </a:t>
                          </a:r>
                          <a:r>
                            <a:rPr lang="en-GB" sz="1200" b="1" dirty="0"/>
                            <a:t>correctly: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6785942"/>
                      </a:ext>
                    </a:extLst>
                  </a:tr>
                  <a:tr h="362897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7608820"/>
                      </a:ext>
                    </a:extLst>
                  </a:tr>
                  <a:tr h="6444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9057" r="-168613" b="-3726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Molly’s friend says that the on line 1 you should multiply by 5.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06661"/>
                      </a:ext>
                    </a:extLst>
                  </a:tr>
                  <a:tr h="362897">
                    <a:tc>
                      <a:txBody>
                        <a:bodyPr/>
                        <a:lstStyle/>
                        <a:p>
                          <a:r>
                            <a:rPr lang="en-GB" sz="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Line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If she did this what would line 2 be?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6068155"/>
                      </a:ext>
                    </a:extLst>
                  </a:tr>
                  <a:tr h="362897">
                    <a:tc>
                      <a:txBody>
                        <a:bodyPr/>
                        <a:lstStyle/>
                        <a:p>
                          <a:r>
                            <a:rPr lang="en-GB" sz="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Line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31651"/>
                      </a:ext>
                    </a:extLst>
                  </a:tr>
                  <a:tr h="362897">
                    <a:tc>
                      <a:txBody>
                        <a:bodyPr/>
                        <a:lstStyle/>
                        <a:p>
                          <a:r>
                            <a:rPr lang="en-GB" sz="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Line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195314"/>
                      </a:ext>
                    </a:extLst>
                  </a:tr>
                  <a:tr h="281717">
                    <a:tc>
                      <a:txBody>
                        <a:bodyPr/>
                        <a:lstStyle/>
                        <a:p>
                          <a:r>
                            <a:rPr lang="en-GB" sz="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Line 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5781127"/>
                      </a:ext>
                    </a:extLst>
                  </a:tr>
                  <a:tr h="983615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447" t="-269136" b="-4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23872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1" y="0"/>
            <a:ext cx="239721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WORKED EXAMPLE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85D0A-5F48-8C70-FE04-A86B304B07C4}"/>
              </a:ext>
            </a:extLst>
          </p:cNvPr>
          <p:cNvSpPr/>
          <p:nvPr/>
        </p:nvSpPr>
        <p:spPr>
          <a:xfrm>
            <a:off x="2387277" y="0"/>
            <a:ext cx="7544289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Solving equations – fractional equations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20AF06-3B3D-3481-05A7-E8F838ADC8F0}"/>
              </a:ext>
            </a:extLst>
          </p:cNvPr>
          <p:cNvSpPr/>
          <p:nvPr/>
        </p:nvSpPr>
        <p:spPr>
          <a:xfrm>
            <a:off x="726141" y="880893"/>
            <a:ext cx="3984812" cy="3841903"/>
          </a:xfrm>
          <a:prstGeom prst="roundRect">
            <a:avLst>
              <a:gd name="adj" fmla="val 8432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C874AE7-F563-7E8C-EB09-A9595B8A5DA6}"/>
              </a:ext>
            </a:extLst>
          </p:cNvPr>
          <p:cNvSpPr/>
          <p:nvPr/>
        </p:nvSpPr>
        <p:spPr>
          <a:xfrm>
            <a:off x="5195049" y="878335"/>
            <a:ext cx="4461247" cy="5414888"/>
          </a:xfrm>
          <a:prstGeom prst="roundRect">
            <a:avLst>
              <a:gd name="adj" fmla="val 5920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B73A573A-F4B2-2584-95CE-FBF5FFA7F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6553" y="500229"/>
            <a:ext cx="914400" cy="914400"/>
          </a:xfrm>
          <a:prstGeom prst="rect">
            <a:avLst/>
          </a:prstGeom>
        </p:spPr>
      </p:pic>
      <p:pic>
        <p:nvPicPr>
          <p:cNvPr id="7" name="Graphic 6" descr="Pencil with solid fill">
            <a:extLst>
              <a:ext uri="{FF2B5EF4-FFF2-40B4-BE49-F238E27FC236}">
                <a16:creationId xmlns:a16="http://schemas.microsoft.com/office/drawing/2014/main" id="{3E910301-7863-EC2D-9A23-6F34805DE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11529" y="671679"/>
            <a:ext cx="571500" cy="5715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BF72B79-C298-3C88-EED9-EA5FE30D65E7}"/>
              </a:ext>
            </a:extLst>
          </p:cNvPr>
          <p:cNvGrpSpPr/>
          <p:nvPr/>
        </p:nvGrpSpPr>
        <p:grpSpPr>
          <a:xfrm>
            <a:off x="2246517" y="2038815"/>
            <a:ext cx="158760" cy="111240"/>
            <a:chOff x="2246517" y="2038815"/>
            <a:chExt cx="15876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8D0D31E-A42F-3297-CFF0-5A0B0A90FA18}"/>
                    </a:ext>
                  </a:extLst>
                </p14:cNvPr>
                <p14:cNvContentPartPr/>
                <p14:nvPr/>
              </p14:nvContentPartPr>
              <p14:xfrm>
                <a:off x="2246517" y="2089215"/>
                <a:ext cx="66240" cy="4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8D0D31E-A42F-3297-CFF0-5A0B0A90FA1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37517" y="2080215"/>
                  <a:ext cx="83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A601804-20F4-E77D-1639-12D67420CFBB}"/>
                    </a:ext>
                  </a:extLst>
                </p14:cNvPr>
                <p14:cNvContentPartPr/>
                <p14:nvPr/>
              </p14:nvContentPartPr>
              <p14:xfrm>
                <a:off x="2267037" y="2058975"/>
                <a:ext cx="14760" cy="91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A601804-20F4-E77D-1639-12D67420CFB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58037" y="2049975"/>
                  <a:ext cx="32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F719A00-6E6E-75FA-9DA7-D370FEEA7EA0}"/>
                    </a:ext>
                  </a:extLst>
                </p14:cNvPr>
                <p14:cNvContentPartPr/>
                <p14:nvPr/>
              </p14:nvContentPartPr>
              <p14:xfrm>
                <a:off x="2354157" y="2038815"/>
                <a:ext cx="51120" cy="95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F719A00-6E6E-75FA-9DA7-D370FEEA7EA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45157" y="2029815"/>
                  <a:ext cx="6876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1CDAAF-A4AC-E88C-F37A-F24477F374ED}"/>
              </a:ext>
            </a:extLst>
          </p:cNvPr>
          <p:cNvGrpSpPr/>
          <p:nvPr/>
        </p:nvGrpSpPr>
        <p:grpSpPr>
          <a:xfrm>
            <a:off x="2719557" y="2016495"/>
            <a:ext cx="146160" cy="94320"/>
            <a:chOff x="2719557" y="2016495"/>
            <a:chExt cx="146160" cy="9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570B3F8-19D1-23F0-2941-C6AD2B4B5EED}"/>
                    </a:ext>
                  </a:extLst>
                </p14:cNvPr>
                <p14:cNvContentPartPr/>
                <p14:nvPr/>
              </p14:nvContentPartPr>
              <p14:xfrm>
                <a:off x="2719557" y="2058975"/>
                <a:ext cx="61560" cy="7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570B3F8-19D1-23F0-2941-C6AD2B4B5EE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10557" y="2049975"/>
                  <a:ext cx="79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D7A659F-35F4-49B0-ECE4-85D6F0D7091D}"/>
                    </a:ext>
                  </a:extLst>
                </p14:cNvPr>
                <p14:cNvContentPartPr/>
                <p14:nvPr/>
              </p14:nvContentPartPr>
              <p14:xfrm>
                <a:off x="2742237" y="2038095"/>
                <a:ext cx="7200" cy="61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D7A659F-35F4-49B0-ECE4-85D6F0D7091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33237" y="2029095"/>
                  <a:ext cx="24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FAFE4F3-2FD0-9057-B245-67FC55686D9F}"/>
                    </a:ext>
                  </a:extLst>
                </p14:cNvPr>
                <p14:cNvContentPartPr/>
                <p14:nvPr/>
              </p14:nvContentPartPr>
              <p14:xfrm>
                <a:off x="2807757" y="2016495"/>
                <a:ext cx="57960" cy="94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FAFE4F3-2FD0-9057-B245-67FC55686D9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98757" y="2007495"/>
                  <a:ext cx="7560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7B4036-E8EE-BCF4-3D62-DA1302AEC9B1}"/>
              </a:ext>
            </a:extLst>
          </p:cNvPr>
          <p:cNvGrpSpPr/>
          <p:nvPr/>
        </p:nvGrpSpPr>
        <p:grpSpPr>
          <a:xfrm>
            <a:off x="2255517" y="2315295"/>
            <a:ext cx="617400" cy="277920"/>
            <a:chOff x="2255517" y="2315295"/>
            <a:chExt cx="61740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D009293-4B20-4937-0665-E1A1051CE781}"/>
                    </a:ext>
                  </a:extLst>
                </p14:cNvPr>
                <p14:cNvContentPartPr/>
                <p14:nvPr/>
              </p14:nvContentPartPr>
              <p14:xfrm>
                <a:off x="2284317" y="2315295"/>
                <a:ext cx="80280" cy="130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D009293-4B20-4937-0665-E1A1051CE78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75357" y="2306295"/>
                  <a:ext cx="97841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921A567-2863-18E9-906C-532F1D31037B}"/>
                    </a:ext>
                  </a:extLst>
                </p14:cNvPr>
                <p14:cNvContentPartPr/>
                <p14:nvPr/>
              </p14:nvContentPartPr>
              <p14:xfrm>
                <a:off x="2255517" y="2468295"/>
                <a:ext cx="198000" cy="19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921A567-2863-18E9-906C-532F1D31037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46533" y="2459295"/>
                  <a:ext cx="215608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4273975-F827-94D3-6077-965C217C232E}"/>
                    </a:ext>
                  </a:extLst>
                </p14:cNvPr>
                <p14:cNvContentPartPr/>
                <p14:nvPr/>
              </p14:nvContentPartPr>
              <p14:xfrm>
                <a:off x="2335437" y="2511135"/>
                <a:ext cx="51840" cy="82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4273975-F827-94D3-6077-965C217C232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26437" y="2502135"/>
                  <a:ext cx="69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0DA3B29-2C5C-6E8A-1000-9549BB0EA1E7}"/>
                    </a:ext>
                  </a:extLst>
                </p14:cNvPr>
                <p14:cNvContentPartPr/>
                <p14:nvPr/>
              </p14:nvContentPartPr>
              <p14:xfrm>
                <a:off x="2364957" y="2506815"/>
                <a:ext cx="63360" cy="16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0DA3B29-2C5C-6E8A-1000-9549BB0EA1E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55957" y="2498002"/>
                  <a:ext cx="81000" cy="34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C48767D-1C77-BCAC-1F28-B00D3D25F43F}"/>
                    </a:ext>
                  </a:extLst>
                </p14:cNvPr>
                <p14:cNvContentPartPr/>
                <p14:nvPr/>
              </p14:nvContentPartPr>
              <p14:xfrm>
                <a:off x="2587797" y="2358855"/>
                <a:ext cx="77040" cy="16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C48767D-1C77-BCAC-1F28-B00D3D25F43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78797" y="2349855"/>
                  <a:ext cx="94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19F1F48-C165-F8BE-FB51-B24937A12FE1}"/>
                    </a:ext>
                  </a:extLst>
                </p14:cNvPr>
                <p14:cNvContentPartPr/>
                <p14:nvPr/>
              </p14:nvContentPartPr>
              <p14:xfrm>
                <a:off x="2608677" y="2401695"/>
                <a:ext cx="69480" cy="6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19F1F48-C165-F8BE-FB51-B24937A12FE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99677" y="2392695"/>
                  <a:ext cx="87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27A9FCA-AF95-A4D0-049F-8F55675D3E98}"/>
                    </a:ext>
                  </a:extLst>
                </p14:cNvPr>
                <p14:cNvContentPartPr/>
                <p14:nvPr/>
              </p14:nvContentPartPr>
              <p14:xfrm>
                <a:off x="2752677" y="2349855"/>
                <a:ext cx="6120" cy="97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27A9FCA-AF95-A4D0-049F-8F55675D3E9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44177" y="2340855"/>
                  <a:ext cx="227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6A153CF-46F3-8AD9-F308-AA372388F7E4}"/>
                    </a:ext>
                  </a:extLst>
                </p14:cNvPr>
                <p14:cNvContentPartPr/>
                <p14:nvPr/>
              </p14:nvContentPartPr>
              <p14:xfrm>
                <a:off x="2795877" y="2347695"/>
                <a:ext cx="77040" cy="108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6A153CF-46F3-8AD9-F308-AA372388F7E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86877" y="2338695"/>
                  <a:ext cx="9468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34CBCA-BA00-FD03-691C-30E263740112}"/>
              </a:ext>
            </a:extLst>
          </p:cNvPr>
          <p:cNvGrpSpPr/>
          <p:nvPr/>
        </p:nvGrpSpPr>
        <p:grpSpPr>
          <a:xfrm>
            <a:off x="2266540" y="2776131"/>
            <a:ext cx="231480" cy="96120"/>
            <a:chOff x="2266540" y="2776131"/>
            <a:chExt cx="231480" cy="9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99A303E-5942-3968-C10D-B37C79ED544E}"/>
                    </a:ext>
                  </a:extLst>
                </p14:cNvPr>
                <p14:cNvContentPartPr/>
                <p14:nvPr/>
              </p14:nvContentPartPr>
              <p14:xfrm>
                <a:off x="2267260" y="2830491"/>
                <a:ext cx="68760" cy="41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99A303E-5942-3968-C10D-B37C79ED544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58307" y="2821491"/>
                  <a:ext cx="86308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6A94BAC-89F0-6CF6-1DBA-19B6BEFB0A11}"/>
                    </a:ext>
                  </a:extLst>
                </p14:cNvPr>
                <p14:cNvContentPartPr/>
                <p14:nvPr/>
              </p14:nvContentPartPr>
              <p14:xfrm>
                <a:off x="2266540" y="2839131"/>
                <a:ext cx="64080" cy="33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6A94BAC-89F0-6CF6-1DBA-19B6BEFB0A1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57540" y="2830032"/>
                  <a:ext cx="81720" cy="50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D04E8E7-0AFB-3A5A-CCBD-B853A4224B4A}"/>
                    </a:ext>
                  </a:extLst>
                </p14:cNvPr>
                <p14:cNvContentPartPr/>
                <p14:nvPr/>
              </p14:nvContentPartPr>
              <p14:xfrm>
                <a:off x="2398660" y="2778651"/>
                <a:ext cx="38160" cy="91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D04E8E7-0AFB-3A5A-CCBD-B853A4224B4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89660" y="2769651"/>
                  <a:ext cx="55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19FE910-63CC-3C4D-BC10-250A9027415C}"/>
                    </a:ext>
                  </a:extLst>
                </p14:cNvPr>
                <p14:cNvContentPartPr/>
                <p14:nvPr/>
              </p14:nvContentPartPr>
              <p14:xfrm>
                <a:off x="2422780" y="2776131"/>
                <a:ext cx="75240" cy="21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19FE910-63CC-3C4D-BC10-250A9027415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13780" y="2767279"/>
                  <a:ext cx="92880" cy="3895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3FB935-E216-D51D-E9BE-49717342730A}"/>
              </a:ext>
            </a:extLst>
          </p:cNvPr>
          <p:cNvGrpSpPr/>
          <p:nvPr/>
        </p:nvGrpSpPr>
        <p:grpSpPr>
          <a:xfrm>
            <a:off x="2762260" y="2740851"/>
            <a:ext cx="188640" cy="100800"/>
            <a:chOff x="2762260" y="2740851"/>
            <a:chExt cx="18864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FD77B83-F4C9-3A51-8A2D-AFEF9E19BAB7}"/>
                    </a:ext>
                  </a:extLst>
                </p14:cNvPr>
                <p14:cNvContentPartPr/>
                <p14:nvPr/>
              </p14:nvContentPartPr>
              <p14:xfrm>
                <a:off x="2769100" y="2793771"/>
                <a:ext cx="42120" cy="41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FD77B83-F4C9-3A51-8A2D-AFEF9E19BAB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60100" y="2784771"/>
                  <a:ext cx="59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2343618-96A5-D5A5-BA2B-958977590EEE}"/>
                    </a:ext>
                  </a:extLst>
                </p14:cNvPr>
                <p14:cNvContentPartPr/>
                <p14:nvPr/>
              </p14:nvContentPartPr>
              <p14:xfrm>
                <a:off x="2762260" y="2796651"/>
                <a:ext cx="49320" cy="42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2343618-96A5-D5A5-BA2B-958977590EE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753260" y="2787651"/>
                  <a:ext cx="669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B6A34B8-623C-F974-B483-B2B10188A937}"/>
                    </a:ext>
                  </a:extLst>
                </p14:cNvPr>
                <p14:cNvContentPartPr/>
                <p14:nvPr/>
              </p14:nvContentPartPr>
              <p14:xfrm>
                <a:off x="2866660" y="2764971"/>
                <a:ext cx="45000" cy="76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B6A34B8-623C-F974-B483-B2B10188A93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57660" y="2755971"/>
                  <a:ext cx="62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B15A93A-DB91-C237-E506-3EB9871A2C67}"/>
                    </a:ext>
                  </a:extLst>
                </p14:cNvPr>
                <p14:cNvContentPartPr/>
                <p14:nvPr/>
              </p14:nvContentPartPr>
              <p14:xfrm>
                <a:off x="2892220" y="2740851"/>
                <a:ext cx="58680" cy="24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B15A93A-DB91-C237-E506-3EB9871A2C6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83220" y="2731851"/>
                  <a:ext cx="7632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BBC3489-0E65-D03D-4761-90AAC3603930}"/>
                  </a:ext>
                </a:extLst>
              </p14:cNvPr>
              <p14:cNvContentPartPr/>
              <p14:nvPr/>
            </p14:nvContentPartPr>
            <p14:xfrm>
              <a:off x="2327380" y="3049011"/>
              <a:ext cx="82800" cy="168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BBC3489-0E65-D03D-4761-90AAC360393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18380" y="3040011"/>
                <a:ext cx="100440" cy="18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E3DCF60E-0754-EDA5-914A-985AFB80EB31}"/>
              </a:ext>
            </a:extLst>
          </p:cNvPr>
          <p:cNvGrpSpPr/>
          <p:nvPr/>
        </p:nvGrpSpPr>
        <p:grpSpPr>
          <a:xfrm>
            <a:off x="2637700" y="3024171"/>
            <a:ext cx="322200" cy="98280"/>
            <a:chOff x="2637700" y="3024171"/>
            <a:chExt cx="322200" cy="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E0EC38B-79F2-FC30-FA65-BABA89FC7061}"/>
                    </a:ext>
                  </a:extLst>
                </p14:cNvPr>
                <p14:cNvContentPartPr/>
                <p14:nvPr/>
              </p14:nvContentPartPr>
              <p14:xfrm>
                <a:off x="2639140" y="3062331"/>
                <a:ext cx="64440" cy="9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E0EC38B-79F2-FC30-FA65-BABA89FC706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30140" y="3053664"/>
                  <a:ext cx="82080" cy="26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7FA3E42-8B45-8D03-CC4F-BCC00F0771E3}"/>
                    </a:ext>
                  </a:extLst>
                </p14:cNvPr>
                <p14:cNvContentPartPr/>
                <p14:nvPr/>
              </p14:nvContentPartPr>
              <p14:xfrm>
                <a:off x="2637700" y="3094731"/>
                <a:ext cx="69840" cy="7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7FA3E42-8B45-8D03-CC4F-BCC00F0771E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28700" y="3086122"/>
                  <a:ext cx="87480" cy="247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43DA504-CEE8-D8E5-4746-1C8F464E5A17}"/>
                    </a:ext>
                  </a:extLst>
                </p14:cNvPr>
                <p14:cNvContentPartPr/>
                <p14:nvPr/>
              </p14:nvContentPartPr>
              <p14:xfrm>
                <a:off x="2801140" y="3024171"/>
                <a:ext cx="71280" cy="98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43DA504-CEE8-D8E5-4746-1C8F464E5A1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92140" y="3015171"/>
                  <a:ext cx="88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C025FA4-97D6-9419-60B6-F728F71915FD}"/>
                    </a:ext>
                  </a:extLst>
                </p14:cNvPr>
                <p14:cNvContentPartPr/>
                <p14:nvPr/>
              </p14:nvContentPartPr>
              <p14:xfrm>
                <a:off x="2894380" y="3034611"/>
                <a:ext cx="65520" cy="74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C025FA4-97D6-9419-60B6-F728F71915F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85380" y="3025611"/>
                  <a:ext cx="83160" cy="9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1545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3">
                <a:extLst>
                  <a:ext uri="{FF2B5EF4-FFF2-40B4-BE49-F238E27FC236}">
                    <a16:creationId xmlns:a16="http://schemas.microsoft.com/office/drawing/2014/main" id="{D1648ABD-B48D-29A7-5899-D4FEE8A82BA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81545" y="3709539"/>
              <a:ext cx="8921171" cy="28262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212451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411015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4345790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Kia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0">
                    <a:tc rowSpan="2">
                      <a:txBody>
                        <a:bodyPr/>
                        <a:lstStyle/>
                        <a:p>
                          <a:r>
                            <a:rPr lang="en-GB" sz="1100" dirty="0"/>
                            <a:t>Simplify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100" b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100" b="0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GB" sz="1100" b="0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100" b="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6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6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32245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Kia’s friend says that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100" b="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sz="1100" b="0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sz="1100" b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gives the same answer.</a:t>
                          </a:r>
                          <a:br>
                            <a:rPr lang="en-GB" sz="1100" dirty="0"/>
                          </a:br>
                          <a:r>
                            <a:rPr lang="en-GB" sz="1100" dirty="0"/>
                            <a:t>Explain why they</a:t>
                          </a:r>
                          <a:r>
                            <a:rPr lang="en-GB" sz="1100" baseline="0" dirty="0"/>
                            <a:t> are </a:t>
                          </a:r>
                          <a:r>
                            <a:rPr lang="en-GB" sz="1100" b="1" baseline="0" dirty="0"/>
                            <a:t>wrong</a:t>
                          </a:r>
                          <a:r>
                            <a:rPr lang="en-GB" sz="1100" baseline="0" dirty="0"/>
                            <a:t>.</a:t>
                          </a:r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2909899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What if the question was 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Simplify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1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100" b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1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100" b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GB" sz="1100" b="1" smtClean="0">
                                                <a:latin typeface="Cambria Math" panose="02040503050406030204" pitchFamily="18" charset="0"/>
                                              </a:rPr>
                                              <m:t>𝟓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GB" sz="11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100" b="1" smtClean="0"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  <m:sup>
                                            <m:r>
                                              <a:rPr lang="en-GB" sz="1100" b="1" smtClean="0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GB" sz="1100" b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100" b="1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How would this change the answer?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3">
                <a:extLst>
                  <a:ext uri="{FF2B5EF4-FFF2-40B4-BE49-F238E27FC236}">
                    <a16:creationId xmlns:a16="http://schemas.microsoft.com/office/drawing/2014/main" id="{D1648ABD-B48D-29A7-5899-D4FEE8A82BA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81545" y="3709539"/>
              <a:ext cx="8921171" cy="28262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212451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411015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4345790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250628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Kia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174428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2857" r="-125578" b="-33265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6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6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420173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5330" t="-102899" b="-4724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9098996"/>
                      </a:ext>
                    </a:extLst>
                  </a:tr>
                  <a:tr h="2506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2506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2506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What if the question was 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47726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5330" t="-338462" b="-1589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2506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How would this change the answer?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2506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2506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3692" y="715469"/>
              <a:ext cx="8921171" cy="25095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212451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411015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4345790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Heather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u="sng" dirty="0"/>
                            <a:t>Study the solution carefully and answer these questions.</a:t>
                          </a:r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125839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Simplify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×3</m:t>
                                </m:r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/>
                            <a:t>What if the question was </a:t>
                          </a:r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6074971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Simplify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100" b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  <m:sSup>
                                      <m:sSupPr>
                                        <m:ctrlPr>
                                          <a:rPr lang="en-GB" sz="11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100" b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GB" sz="1100" b="1" smtClean="0">
                                            <a:latin typeface="Cambria Math" panose="02040503050406030204" pitchFamily="18" charset="0"/>
                                          </a:rPr>
                                          <m:t>𝟕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100" b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sSup>
                                      <m:sSupPr>
                                        <m:ctrlPr>
                                          <a:rPr lang="en-GB" sz="11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100" b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GB" sz="1100" b="1" smtClean="0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GB" sz="1100" b="1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29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371088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Given that</a:t>
                          </a:r>
                          <a:r>
                            <a:rPr lang="en-GB" sz="1100" baseline="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baseline="0" smtClean="0">
                                      <a:latin typeface="Cambria Math" panose="02040503050406030204" pitchFamily="18" charset="0"/>
                                    </a:rPr>
                                    <m:t>44</m:t>
                                  </m:r>
                                </m:num>
                                <m:den>
                                  <m:r>
                                    <a:rPr lang="en-GB" sz="1100" b="0" baseline="0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sz="1100" b="0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1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baseline="0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sz="1100" b="0" baseline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9920991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How would you simplify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smtClean="0">
                                      <a:latin typeface="Cambria Math" panose="02040503050406030204" pitchFamily="18" charset="0"/>
                                    </a:rPr>
                                    <m:t>44</m:t>
                                  </m:r>
                                  <m:sSup>
                                    <m:sSup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100" b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100" b="0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1100" b="0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  <m:sSup>
                                    <m:sSup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100" b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100" b="0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GB" sz="1100" dirty="0"/>
                            <a:t>?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09904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3692" y="715469"/>
              <a:ext cx="8921171" cy="25095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212451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411015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4345790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418268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Heather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u="sng" dirty="0"/>
                            <a:t>Study the solution carefully and answer these questions.</a:t>
                          </a:r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1258390"/>
                      </a:ext>
                    </a:extLst>
                  </a:tr>
                  <a:tr h="4182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1449" r="-125732" b="-398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/>
                            <a:t>What if the question was </a:t>
                          </a:r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60749717"/>
                      </a:ext>
                    </a:extLst>
                  </a:tr>
                  <a:tr h="758184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5182" t="-112097" b="-121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2910"/>
                      </a:ext>
                    </a:extLst>
                  </a:tr>
                  <a:tr h="2506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37108825"/>
                      </a:ext>
                    </a:extLst>
                  </a:tr>
                  <a:tr h="320732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5182" t="-586538" b="-10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9209917"/>
                      </a:ext>
                    </a:extLst>
                  </a:tr>
                  <a:tr h="343465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5182" t="-6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99047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1" y="1"/>
            <a:ext cx="2397214" cy="3267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615951" y="966070"/>
            <a:ext cx="4090426" cy="2687338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53001" y="972595"/>
            <a:ext cx="4563594" cy="2654881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9C6CB854-13D1-44B1-9A30-EAD62910A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0791" y="652352"/>
            <a:ext cx="829876" cy="829876"/>
          </a:xfrm>
          <a:prstGeom prst="rect">
            <a:avLst/>
          </a:prstGeom>
        </p:spPr>
      </p:pic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3639" y="726885"/>
            <a:ext cx="669295" cy="6692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185D0A-5F48-8C70-FE04-A86B304B07C4}"/>
              </a:ext>
            </a:extLst>
          </p:cNvPr>
          <p:cNvSpPr/>
          <p:nvPr/>
        </p:nvSpPr>
        <p:spPr>
          <a:xfrm>
            <a:off x="2397214" y="-1"/>
            <a:ext cx="7508786" cy="326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Rules of Indices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24A9A01-CB68-E907-1EE4-3A9415A1E9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6667" y="4533631"/>
            <a:ext cx="1289921" cy="1235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B24CEB-A84D-E092-8D09-D51E613543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5968" y="1469298"/>
            <a:ext cx="2095500" cy="10668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EFC21A-2CC6-E36E-D3C4-E1335C2062B5}"/>
              </a:ext>
            </a:extLst>
          </p:cNvPr>
          <p:cNvSpPr/>
          <p:nvPr/>
        </p:nvSpPr>
        <p:spPr>
          <a:xfrm>
            <a:off x="615950" y="3975909"/>
            <a:ext cx="4090426" cy="2597845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EF9DC21C-F7B6-EABC-6C06-CEFE81069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7731" y="3653408"/>
            <a:ext cx="829876" cy="8298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1A70B3-2AA0-8DF0-C69A-38FA4E490E7D}"/>
              </a:ext>
            </a:extLst>
          </p:cNvPr>
          <p:cNvSpPr/>
          <p:nvPr/>
        </p:nvSpPr>
        <p:spPr>
          <a:xfrm>
            <a:off x="4952999" y="3991361"/>
            <a:ext cx="4563595" cy="2597845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9" name="Graphic 8" descr="Pencil with solid fill">
            <a:extLst>
              <a:ext uri="{FF2B5EF4-FFF2-40B4-BE49-F238E27FC236}">
                <a16:creationId xmlns:a16="http://schemas.microsoft.com/office/drawing/2014/main" id="{1FB1503C-82FF-130E-E609-FC485B0004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82471" y="3709539"/>
            <a:ext cx="660463" cy="66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87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407" y="688970"/>
              <a:ext cx="8921171" cy="537233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212451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97649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859225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  <a:gridCol w="499931">
                      <a:extLst>
                        <a:ext uri="{9D8B030D-6E8A-4147-A177-3AD203B41FA5}">
                          <a16:colId xmlns:a16="http://schemas.microsoft.com/office/drawing/2014/main" val="2880975654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Jordan has answered this question </a:t>
                          </a:r>
                          <a:r>
                            <a:rPr lang="en-GB" sz="1200" b="1" dirty="0"/>
                            <a:t>correctly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/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414938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Solve </a:t>
                          </a:r>
                        </a:p>
                        <a:p>
                          <a:endParaRPr lang="en-GB" sz="12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200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dirty="0" smtClean="0">
                                    <a:latin typeface="Cambria Math" panose="02040503050406030204" pitchFamily="18" charset="0"/>
                                  </a:rPr>
                                  <m:t>−2≤8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(1)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Jordan wants to draw this on inequality on a number line.</a:t>
                          </a:r>
                        </a:p>
                        <a:p>
                          <a:r>
                            <a:rPr lang="en-GB" sz="1200" dirty="0"/>
                            <a:t>Why might it be useful to write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sz="120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dirty="0"/>
                            <a:t>  in a different form?</a:t>
                          </a:r>
                        </a:p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846377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1389529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(2)</a:t>
                          </a:r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dirty="0"/>
                            <a:t>Draw the inequality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20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dirty="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GB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sz="120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200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oMath>
                          </a14:m>
                          <a:r>
                            <a:rPr lang="en-GB" sz="1200" dirty="0"/>
                            <a:t>on this number line</a:t>
                          </a:r>
                        </a:p>
                      </a:txBody>
                      <a:tcPr marL="82988" marR="82988" marT="41494" marB="41494"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1908714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(3)</a:t>
                          </a:r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What if the question was:</a:t>
                          </a:r>
                          <a:b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</a:b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Solve </a:t>
                          </a: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How would you start this question?</a:t>
                          </a:r>
                        </a:p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407" y="688970"/>
              <a:ext cx="8921171" cy="537233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212451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97649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859225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  <a:gridCol w="499931">
                      <a:extLst>
                        <a:ext uri="{9D8B030D-6E8A-4147-A177-3AD203B41FA5}">
                          <a16:colId xmlns:a16="http://schemas.microsoft.com/office/drawing/2014/main" val="2880975654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Jordan has answered this question </a:t>
                          </a:r>
                          <a:r>
                            <a:rPr lang="en-GB" sz="1200" b="1" dirty="0"/>
                            <a:t>correctly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/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8911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blipFill>
                          <a:blip r:embed="rId3"/>
                          <a:stretch>
                            <a:fillRect t="-38095" r="-125578" b="-462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(1)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blipFill>
                          <a:blip r:embed="rId3"/>
                          <a:stretch>
                            <a:fillRect l="-118325" t="-38095" r="-12954" b="-462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846377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1389529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(2)</a:t>
                          </a:r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blipFill>
                          <a:blip r:embed="rId3"/>
                          <a:stretch>
                            <a:fillRect l="-104755" t="-150000" b="-13728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1908714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(3)</a:t>
                          </a:r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blipFill>
                          <a:blip r:embed="rId3"/>
                          <a:stretch>
                            <a:fillRect l="-104755" t="-18210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1" y="0"/>
            <a:ext cx="239721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704931" y="966070"/>
            <a:ext cx="4090426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00543" y="972595"/>
            <a:ext cx="4616051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9C6CB854-13D1-44B1-9A30-EAD62910A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0791" y="652352"/>
            <a:ext cx="829876" cy="829876"/>
          </a:xfrm>
          <a:prstGeom prst="rect">
            <a:avLst/>
          </a:prstGeom>
        </p:spPr>
      </p:pic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1028" y="551211"/>
            <a:ext cx="829876" cy="829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185D0A-5F48-8C70-FE04-A86B304B07C4}"/>
              </a:ext>
            </a:extLst>
          </p:cNvPr>
          <p:cNvSpPr/>
          <p:nvPr/>
        </p:nvSpPr>
        <p:spPr>
          <a:xfrm>
            <a:off x="2397214" y="-2"/>
            <a:ext cx="7508786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Solving inequalities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2B5CBC9-750B-B3AF-6CCB-657A58431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1292" y="1811712"/>
            <a:ext cx="1739437" cy="21194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2C1F62-92CA-224D-BDB1-F3767C6B79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7002" y="3429000"/>
            <a:ext cx="4082360" cy="56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2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407" y="688970"/>
              <a:ext cx="8921171" cy="35590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212451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97649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859225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  <a:gridCol w="499931">
                      <a:extLst>
                        <a:ext uri="{9D8B030D-6E8A-4147-A177-3AD203B41FA5}">
                          <a16:colId xmlns:a16="http://schemas.microsoft.com/office/drawing/2014/main" val="2880975654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Courtney has answered this question </a:t>
                          </a:r>
                          <a:r>
                            <a:rPr lang="en-GB" sz="1200" b="1" dirty="0"/>
                            <a:t>correctly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/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414938">
                    <a:tc>
                      <a:txBody>
                        <a:bodyPr/>
                        <a:lstStyle/>
                        <a:p>
                          <a:pPr marL="0" marR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Solve </a:t>
                          </a:r>
                        </a:p>
                        <a:p>
                          <a:pPr marL="0" marR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200"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x-IV_mathan" sz="12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x-IV_mathan" sz="1200">
                                    <a:effectLst/>
                                    <a:latin typeface="Cambria Math" panose="02040503050406030204" pitchFamily="18" charset="0"/>
                                  </a:rPr>
                                  <m:t>+4&lt;5−2</m:t>
                                </m:r>
                                <m:r>
                                  <a:rPr lang="x-IV_mathan" sz="12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x-IV_mathan" sz="1200" dirty="0"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50800" marR="50800" marT="50800" marB="50800"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(1)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Give an example of an integer that satisfies this inequality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846377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1908714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(2)</a:t>
                          </a:r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What if the question was </a:t>
                          </a:r>
                        </a:p>
                        <a:p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Solve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200" b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GB" sz="1200" b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200" b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sz="1200" b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GB" sz="1200" b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200" b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1200" b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200" b="1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endParaRPr lang="en-GB" sz="1200" b="1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How would you start the question?</a:t>
                          </a:r>
                          <a:endParaRPr lang="en-GB" sz="1200" dirty="0"/>
                        </a:p>
                      </a:txBody>
                      <a:tcPr marL="82988" marR="82988" marT="41494" marB="41494"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407" y="688970"/>
              <a:ext cx="8921171" cy="35590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212451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97649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859225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  <a:gridCol w="499931">
                      <a:extLst>
                        <a:ext uri="{9D8B030D-6E8A-4147-A177-3AD203B41FA5}">
                          <a16:colId xmlns:a16="http://schemas.microsoft.com/office/drawing/2014/main" val="2880975654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Courtney has answered this question </a:t>
                          </a:r>
                          <a:r>
                            <a:rPr lang="en-GB" sz="1200" b="1" dirty="0"/>
                            <a:t>correctly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/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467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>
                        <a:blipFill>
                          <a:blip r:embed="rId3"/>
                          <a:stretch>
                            <a:fillRect t="-72727" r="-125578" b="-5870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(1)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Give an example of an integer that satisfies this inequality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846377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1908714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(2)</a:t>
                          </a:r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blipFill>
                          <a:blip r:embed="rId3"/>
                          <a:stretch>
                            <a:fillRect l="-104755" t="-8690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1" y="0"/>
            <a:ext cx="239721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704931" y="966070"/>
            <a:ext cx="4090426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00543" y="972595"/>
            <a:ext cx="4616051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9C6CB854-13D1-44B1-9A30-EAD62910A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0791" y="652352"/>
            <a:ext cx="829876" cy="829876"/>
          </a:xfrm>
          <a:prstGeom prst="rect">
            <a:avLst/>
          </a:prstGeom>
        </p:spPr>
      </p:pic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1028" y="551211"/>
            <a:ext cx="829876" cy="829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185D0A-5F48-8C70-FE04-A86B304B07C4}"/>
              </a:ext>
            </a:extLst>
          </p:cNvPr>
          <p:cNvSpPr/>
          <p:nvPr/>
        </p:nvSpPr>
        <p:spPr>
          <a:xfrm>
            <a:off x="2397214" y="-2"/>
            <a:ext cx="7508786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Solving inequalities – unknown both sides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F4856-6B88-7CE0-7FF3-B3A34391CB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8112" y="1684338"/>
            <a:ext cx="1985573" cy="310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25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8132" y="685131"/>
              <a:ext cx="8921171" cy="363187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212451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97649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859225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  <a:gridCol w="499931">
                      <a:extLst>
                        <a:ext uri="{9D8B030D-6E8A-4147-A177-3AD203B41FA5}">
                          <a16:colId xmlns:a16="http://schemas.microsoft.com/office/drawing/2014/main" val="288097565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Saffron has answered this question </a:t>
                          </a:r>
                          <a:r>
                            <a:rPr lang="en-GB" sz="1200" b="1" dirty="0"/>
                            <a:t>incorrectly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/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Solve </a:t>
                          </a:r>
                        </a:p>
                        <a:p>
                          <a:pPr marL="0" marR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200">
                                    <a:effectLst/>
                                    <a:latin typeface="Cambria Math" panose="02040503050406030204" pitchFamily="18" charset="0"/>
                                  </a:rPr>
                                  <m:t>3≤3</m:t>
                                </m:r>
                                <m:r>
                                  <a:rPr lang="x-IV_mathan" sz="12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x-IV_mathan" sz="1200">
                                    <a:effectLst/>
                                    <a:latin typeface="Cambria Math" panose="02040503050406030204" pitchFamily="18" charset="0"/>
                                  </a:rPr>
                                  <m:t>+2&lt;12</m:t>
                                </m:r>
                              </m:oMath>
                            </m:oMathPara>
                          </a14:m>
                          <a:endParaRPr lang="x-IV_mathan" sz="1200" dirty="0"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50800" marR="50800" marT="50800" marB="50800"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(1)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Courtney has made a mistake on line 3.</a:t>
                          </a:r>
                        </a:p>
                        <a:p>
                          <a:endParaRPr lang="en-GB" sz="1200" dirty="0"/>
                        </a:p>
                        <a:p>
                          <a:r>
                            <a:rPr lang="en-GB" sz="1200" dirty="0"/>
                            <a:t>What mistake has she made?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210067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473734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(2)</a:t>
                          </a:r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What advice would you give to Courtney so that she doesn't make this mistake again?</a:t>
                          </a:r>
                          <a:endParaRPr lang="en-GB" sz="1200" dirty="0"/>
                        </a:p>
                      </a:txBody>
                      <a:tcPr marL="82988" marR="82988" marT="41494" marB="41494"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473734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2121794"/>
                      </a:ext>
                    </a:extLst>
                  </a:tr>
                  <a:tr h="473734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(3)</a:t>
                          </a:r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Solve the question correctly:</a:t>
                          </a:r>
                        </a:p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3≤3</m:t>
                                </m:r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+2&lt;12</m:t>
                                </m:r>
                              </m:oMath>
                            </m:oMathPara>
                          </a14:m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82988" marR="82988" marT="41494" marB="41494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99844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8132" y="685131"/>
              <a:ext cx="8921171" cy="363187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212451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97649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859225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  <a:gridCol w="499931">
                      <a:extLst>
                        <a:ext uri="{9D8B030D-6E8A-4147-A177-3AD203B41FA5}">
                          <a16:colId xmlns:a16="http://schemas.microsoft.com/office/drawing/2014/main" val="2880975654"/>
                        </a:ext>
                      </a:extLst>
                    </a:gridCol>
                  </a:tblGrid>
                  <a:tr h="265868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Saffron has answered this question </a:t>
                          </a:r>
                          <a:r>
                            <a:rPr lang="en-GB" sz="1200" b="1" dirty="0"/>
                            <a:t>incorrectly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/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6316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>
                        <a:blipFill>
                          <a:blip r:embed="rId3"/>
                          <a:stretch>
                            <a:fillRect t="-43269" r="-125578" b="-4317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(1)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Courtney has made a mistake on line 3.</a:t>
                          </a:r>
                        </a:p>
                        <a:p>
                          <a:endParaRPr lang="en-GB" sz="1200" dirty="0"/>
                        </a:p>
                        <a:p>
                          <a:r>
                            <a:rPr lang="en-GB" sz="1200" dirty="0"/>
                            <a:t>What mistake has she made?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265868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473734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(2)</a:t>
                          </a:r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What advice would you give to Courtney so that she doesn't make this mistake again?</a:t>
                          </a:r>
                          <a:endParaRPr lang="en-GB" sz="1200" dirty="0"/>
                        </a:p>
                      </a:txBody>
                      <a:tcPr marL="82988" marR="82988" marT="41494" marB="41494"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1363148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2121794"/>
                      </a:ext>
                    </a:extLst>
                  </a:tr>
                  <a:tr h="631628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(3)</a:t>
                          </a:r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blipFill>
                          <a:blip r:embed="rId3"/>
                          <a:stretch>
                            <a:fillRect l="-104755" t="-47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99844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1" y="0"/>
            <a:ext cx="239721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736800" y="938367"/>
            <a:ext cx="4090426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5086190" y="938367"/>
            <a:ext cx="4616051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1028" y="551211"/>
            <a:ext cx="829876" cy="829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185D0A-5F48-8C70-FE04-A86B304B07C4}"/>
              </a:ext>
            </a:extLst>
          </p:cNvPr>
          <p:cNvSpPr/>
          <p:nvPr/>
        </p:nvSpPr>
        <p:spPr>
          <a:xfrm>
            <a:off x="2397214" y="-2"/>
            <a:ext cx="7508786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Solving inequalities – double inequality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290640-7C1A-8F17-5470-05EC198F4D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1" r="37242"/>
          <a:stretch/>
        </p:blipFill>
        <p:spPr>
          <a:xfrm>
            <a:off x="1354473" y="1833563"/>
            <a:ext cx="2436477" cy="1843959"/>
          </a:xfrm>
          <a:prstGeom prst="rect">
            <a:avLst/>
          </a:prstGeom>
        </p:spPr>
      </p:pic>
      <p:pic>
        <p:nvPicPr>
          <p:cNvPr id="7" name="Graphic 6" descr="Close with solid fill">
            <a:extLst>
              <a:ext uri="{FF2B5EF4-FFF2-40B4-BE49-F238E27FC236}">
                <a16:creationId xmlns:a16="http://schemas.microsoft.com/office/drawing/2014/main" id="{20252BFE-DA8B-2C9C-15FD-39DC481295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73973" y="448684"/>
            <a:ext cx="829876" cy="82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30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407" y="464481"/>
              <a:ext cx="8921171" cy="512461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212451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97649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774500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  <a:gridCol w="584656">
                      <a:extLst>
                        <a:ext uri="{9D8B030D-6E8A-4147-A177-3AD203B41FA5}">
                          <a16:colId xmlns:a16="http://schemas.microsoft.com/office/drawing/2014/main" val="3470568813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Danny has answered this question </a:t>
                          </a:r>
                          <a:r>
                            <a:rPr lang="en-GB" sz="1100" b="1" dirty="0"/>
                            <a:t>incorrectly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/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5809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Solve</a:t>
                          </a:r>
                          <a:b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</a:br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  <m:r>
                                <a:rPr lang="en-GB" sz="11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=2(7+</m:t>
                              </m:r>
                              <m:r>
                                <a:rPr lang="en-GB" sz="11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(1) 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0" dirty="0"/>
                            <a:t>Danny made his mistake in lines 4 &amp; 5.</a:t>
                          </a:r>
                          <a:br>
                            <a:rPr lang="en-GB" sz="1100" b="0" dirty="0"/>
                          </a:br>
                          <a:r>
                            <a:rPr lang="en-GB" sz="1100" b="0" dirty="0"/>
                            <a:t>Explain what he has done wrong?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b="1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Line 1</a:t>
                          </a:r>
                        </a:p>
                      </a:txBody>
                      <a:tcPr marL="82988" marR="82988" marT="41494" marB="41494" anchor="ctr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7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Line 2</a:t>
                          </a:r>
                        </a:p>
                      </a:txBody>
                      <a:tcPr marL="82988" marR="82988" marT="41494" marB="41494" anchor="ctr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7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Line 3</a:t>
                          </a:r>
                        </a:p>
                      </a:txBody>
                      <a:tcPr marL="82988" marR="82988" marT="41494" marB="41494" anchor="ctr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How could you help Danny from making this mistake again?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7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Line 4</a:t>
                          </a:r>
                        </a:p>
                      </a:txBody>
                      <a:tcPr marL="82988" marR="82988" marT="41494" marB="41494" anchor="ctr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lvl="1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lvl="1"/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7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Line 5</a:t>
                          </a:r>
                        </a:p>
                      </a:txBody>
                      <a:tcPr marL="82988" marR="82988" marT="41494" marB="41494" anchor="ctr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248963">
                    <a:tc>
                      <a:txBody>
                        <a:bodyPr/>
                        <a:lstStyle/>
                        <a:p>
                          <a:r>
                            <a:rPr lang="en-GB" sz="7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Line 6</a:t>
                          </a:r>
                        </a:p>
                      </a:txBody>
                      <a:tcPr marL="82988" marR="82988" marT="41494" marB="41494" anchor="ctr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7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Line 7</a:t>
                          </a:r>
                        </a:p>
                      </a:txBody>
                      <a:tcPr marL="82988" marR="82988" marT="41494" marB="41494" anchor="ctr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(3)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Write out the correct solution here: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  <a:tr h="58091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Solve</a:t>
                          </a:r>
                          <a:b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</a:br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  <m:r>
                                <a:rPr lang="en-GB" sz="11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=2(7+</m:t>
                              </m:r>
                              <m:r>
                                <a:rPr lang="en-GB" sz="11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1952358543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lvl="1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lvl="1"/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506774540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lvl="0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lvl="0"/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40651400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lvl="0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lvl="0"/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886074751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2133623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407" y="464481"/>
              <a:ext cx="8921171" cy="512461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212451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97649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774500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  <a:gridCol w="584656">
                      <a:extLst>
                        <a:ext uri="{9D8B030D-6E8A-4147-A177-3AD203B41FA5}">
                          <a16:colId xmlns:a16="http://schemas.microsoft.com/office/drawing/2014/main" val="3470568813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Danny has answered this question </a:t>
                          </a:r>
                          <a:r>
                            <a:rPr lang="en-GB" sz="1100" b="1" dirty="0"/>
                            <a:t>incorrectly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/>
                        </a:p>
                      </a:txBody>
                      <a:tcPr marL="82988" marR="82988" marT="41494" marB="41494"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5859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blipFill>
                          <a:blip r:embed="rId2"/>
                          <a:stretch>
                            <a:fillRect t="-58333" r="-125578" b="-7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(1) 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0" dirty="0"/>
                            <a:t>Danny made his mistake in lines 4 &amp; 5.</a:t>
                          </a:r>
                          <a:br>
                            <a:rPr lang="en-GB" sz="1100" b="0" dirty="0"/>
                          </a:br>
                          <a:r>
                            <a:rPr lang="en-GB" sz="1100" b="0" dirty="0"/>
                            <a:t>Explain what he has done wrong?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b="1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Line 1</a:t>
                          </a:r>
                        </a:p>
                      </a:txBody>
                      <a:tcPr marL="82988" marR="82988" marT="41494" marB="41494" anchor="ctr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7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Line 2</a:t>
                          </a:r>
                        </a:p>
                      </a:txBody>
                      <a:tcPr marL="82988" marR="82988" marT="41494" marB="41494" anchor="ctr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7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Line 3</a:t>
                          </a:r>
                        </a:p>
                      </a:txBody>
                      <a:tcPr marL="82988" marR="82988" marT="41494" marB="41494" anchor="ctr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How could you help Danny from making this mistake again?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7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Line 4</a:t>
                          </a:r>
                        </a:p>
                      </a:txBody>
                      <a:tcPr marL="82988" marR="82988" marT="41494" marB="41494" anchor="ctr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lvl="1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lvl="1"/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7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Line 5</a:t>
                          </a:r>
                        </a:p>
                      </a:txBody>
                      <a:tcPr marL="82988" marR="82988" marT="41494" marB="41494" anchor="ctr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250628">
                    <a:tc>
                      <a:txBody>
                        <a:bodyPr/>
                        <a:lstStyle/>
                        <a:p>
                          <a:r>
                            <a:rPr lang="en-GB" sz="7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Line 6</a:t>
                          </a:r>
                        </a:p>
                      </a:txBody>
                      <a:tcPr marL="82988" marR="82988" marT="41494" marB="41494" anchor="ctr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7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Line 7</a:t>
                          </a:r>
                        </a:p>
                      </a:txBody>
                      <a:tcPr marL="82988" marR="82988" marT="41494" marB="41494" anchor="ctr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(3)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Write out the correct solution here: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  <a:tr h="58590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blipFill>
                          <a:blip r:embed="rId2"/>
                          <a:stretch>
                            <a:fillRect l="-121002" t="-546875" r="-15509" b="-230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1952358543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lvl="1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lvl="1"/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506774540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lvl="0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lvl="0"/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40651400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lvl="0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lvl="0"/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886074751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21336233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0" y="2"/>
            <a:ext cx="2410442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704931" y="741580"/>
            <a:ext cx="4090426" cy="5908951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00543" y="748106"/>
            <a:ext cx="4616051" cy="5908951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1028" y="326722"/>
            <a:ext cx="829876" cy="829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185D0A-5F48-8C70-FE04-A86B304B07C4}"/>
              </a:ext>
            </a:extLst>
          </p:cNvPr>
          <p:cNvSpPr/>
          <p:nvPr/>
        </p:nvSpPr>
        <p:spPr>
          <a:xfrm>
            <a:off x="2410440" y="0"/>
            <a:ext cx="7495559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More complex equations</a:t>
            </a:r>
          </a:p>
        </p:txBody>
      </p:sp>
      <p:pic>
        <p:nvPicPr>
          <p:cNvPr id="26" name="Graphic 25" descr="Close with solid fill">
            <a:extLst>
              <a:ext uri="{FF2B5EF4-FFF2-40B4-BE49-F238E27FC236}">
                <a16:creationId xmlns:a16="http://schemas.microsoft.com/office/drawing/2014/main" id="{F68643D0-A3E6-6872-AA79-36B1AAD89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3973" y="448684"/>
            <a:ext cx="829876" cy="82987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0266DD1-468A-B65C-5174-DD3C70FA912A}"/>
              </a:ext>
            </a:extLst>
          </p:cNvPr>
          <p:cNvGrpSpPr/>
          <p:nvPr/>
        </p:nvGrpSpPr>
        <p:grpSpPr>
          <a:xfrm>
            <a:off x="1479281" y="1513954"/>
            <a:ext cx="1326821" cy="126442"/>
            <a:chOff x="1518382" y="1668153"/>
            <a:chExt cx="1461960" cy="13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A745FAF-2100-A908-F1C7-E95269C53563}"/>
                    </a:ext>
                  </a:extLst>
                </p14:cNvPr>
                <p14:cNvContentPartPr/>
                <p14:nvPr/>
              </p14:nvContentPartPr>
              <p14:xfrm>
                <a:off x="1518382" y="1668873"/>
                <a:ext cx="105480" cy="132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A745FAF-2100-A908-F1C7-E95269C5356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08468" y="1658954"/>
                  <a:ext cx="124911" cy="1515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53EC8F6-8431-D117-8C06-4A3956395261}"/>
                    </a:ext>
                  </a:extLst>
                </p14:cNvPr>
                <p14:cNvContentPartPr/>
                <p14:nvPr/>
              </p14:nvContentPartPr>
              <p14:xfrm>
                <a:off x="1725382" y="1742313"/>
                <a:ext cx="56880" cy="11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53EC8F6-8431-D117-8C06-4A395639526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15507" y="1732349"/>
                  <a:ext cx="76235" cy="306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4EA7B91-8B2B-2A55-9DA7-1011748555B3}"/>
                    </a:ext>
                  </a:extLst>
                </p14:cNvPr>
                <p14:cNvContentPartPr/>
                <p14:nvPr/>
              </p14:nvContentPartPr>
              <p14:xfrm>
                <a:off x="1857862" y="1668153"/>
                <a:ext cx="80640" cy="125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4EA7B91-8B2B-2A55-9DA7-1011748555B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47931" y="1658242"/>
                  <a:ext cx="100105" cy="144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9CD92C9-17B2-8692-27E4-56275AA344D4}"/>
                    </a:ext>
                  </a:extLst>
                </p14:cNvPr>
                <p14:cNvContentPartPr/>
                <p14:nvPr/>
              </p14:nvContentPartPr>
              <p14:xfrm>
                <a:off x="1979902" y="1732953"/>
                <a:ext cx="44640" cy="59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9CD92C9-17B2-8692-27E4-56275AA344D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69938" y="1723053"/>
                  <a:ext cx="64170" cy="78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4F9DBF9-F3EF-4288-F5E9-C2EA8FB673E0}"/>
                    </a:ext>
                  </a:extLst>
                </p14:cNvPr>
                <p14:cNvContentPartPr/>
                <p14:nvPr/>
              </p14:nvContentPartPr>
              <p14:xfrm>
                <a:off x="2037502" y="1733673"/>
                <a:ext cx="59760" cy="54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4F9DBF9-F3EF-4288-F5E9-C2EA8FB673E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27608" y="1723819"/>
                  <a:ext cx="79152" cy="73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E26ACEA-B4CA-958F-7E2C-21AB0981D49E}"/>
                    </a:ext>
                  </a:extLst>
                </p14:cNvPr>
                <p14:cNvContentPartPr/>
                <p14:nvPr/>
              </p14:nvContentPartPr>
              <p14:xfrm>
                <a:off x="2168182" y="1731153"/>
                <a:ext cx="54360" cy="1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E26ACEA-B4CA-958F-7E2C-21AB0981D49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58262" y="1719153"/>
                  <a:ext cx="73803" cy="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AEFC252-CF8C-1486-3F54-6F215E589722}"/>
                    </a:ext>
                  </a:extLst>
                </p14:cNvPr>
                <p14:cNvContentPartPr/>
                <p14:nvPr/>
              </p14:nvContentPartPr>
              <p14:xfrm>
                <a:off x="2179342" y="1773993"/>
                <a:ext cx="64800" cy="2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AEFC252-CF8C-1486-3F54-6F215E58972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69464" y="1763707"/>
                  <a:ext cx="84161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1A82170-D7C1-E34C-0FD5-666B24950D79}"/>
                    </a:ext>
                  </a:extLst>
                </p14:cNvPr>
                <p14:cNvContentPartPr/>
                <p14:nvPr/>
              </p14:nvContentPartPr>
              <p14:xfrm>
                <a:off x="2346022" y="1675713"/>
                <a:ext cx="18360" cy="93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1A82170-D7C1-E34C-0FD5-666B24950D7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36044" y="1665798"/>
                  <a:ext cx="37917" cy="1130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A59ED5A-795B-65E6-D243-0575FB73C133}"/>
                    </a:ext>
                  </a:extLst>
                </p14:cNvPr>
                <p14:cNvContentPartPr/>
                <p14:nvPr/>
              </p14:nvContentPartPr>
              <p14:xfrm>
                <a:off x="2407942" y="1689033"/>
                <a:ext cx="97560" cy="80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A59ED5A-795B-65E6-D243-0575FB73C13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98027" y="1679151"/>
                  <a:ext cx="116993" cy="100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A2AAE4B-5143-2CBE-53EC-D90CA03A7675}"/>
                    </a:ext>
                  </a:extLst>
                </p14:cNvPr>
                <p14:cNvContentPartPr/>
                <p14:nvPr/>
              </p14:nvContentPartPr>
              <p14:xfrm>
                <a:off x="2474902" y="1721793"/>
                <a:ext cx="7560" cy="85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A2AAE4B-5143-2CBE-53EC-D90CA03A767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64955" y="1711876"/>
                  <a:ext cx="27057" cy="1051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904AF0C-B9C3-9891-DC63-56010AE4EDBD}"/>
                    </a:ext>
                  </a:extLst>
                </p14:cNvPr>
                <p14:cNvContentPartPr/>
                <p14:nvPr/>
              </p14:nvContentPartPr>
              <p14:xfrm>
                <a:off x="2544382" y="1727553"/>
                <a:ext cx="105840" cy="13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904AF0C-B9C3-9891-DC63-56010AE4EDB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34472" y="1717759"/>
                  <a:ext cx="125264" cy="325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907DD17-D2D4-7E80-52CB-E05A927DBAE2}"/>
                    </a:ext>
                  </a:extLst>
                </p14:cNvPr>
                <p14:cNvContentPartPr/>
                <p14:nvPr/>
              </p14:nvContentPartPr>
              <p14:xfrm>
                <a:off x="2603782" y="1701273"/>
                <a:ext cx="12960" cy="83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907DD17-D2D4-7E80-52CB-E05A927DBAE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93657" y="1691377"/>
                  <a:ext cx="32805" cy="1029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8A48F94-F980-7E7C-E054-307E197FDE11}"/>
                    </a:ext>
                  </a:extLst>
                </p14:cNvPr>
                <p14:cNvContentPartPr/>
                <p14:nvPr/>
              </p14:nvContentPartPr>
              <p14:xfrm>
                <a:off x="2710702" y="1682913"/>
                <a:ext cx="97200" cy="120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8A48F94-F980-7E7C-E054-307E197FDE1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00784" y="1672959"/>
                  <a:ext cx="116640" cy="1397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0774FB6-D4F6-C26D-55EF-A4FA602146C9}"/>
                    </a:ext>
                  </a:extLst>
                </p14:cNvPr>
                <p14:cNvContentPartPr/>
                <p14:nvPr/>
              </p14:nvContentPartPr>
              <p14:xfrm>
                <a:off x="2833822" y="1732593"/>
                <a:ext cx="46800" cy="69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0774FB6-D4F6-C26D-55EF-A4FA602146C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823907" y="1722719"/>
                  <a:ext cx="66234" cy="88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EC03239-BCB9-7999-D714-2EF9157D9CE6}"/>
                    </a:ext>
                  </a:extLst>
                </p14:cNvPr>
                <p14:cNvContentPartPr/>
                <p14:nvPr/>
              </p14:nvContentPartPr>
              <p14:xfrm>
                <a:off x="2888902" y="1734033"/>
                <a:ext cx="91440" cy="61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EC03239-BCB9-7999-D714-2EF9157D9CE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79006" y="1724104"/>
                  <a:ext cx="110836" cy="8102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8B6EFA3-52B8-2CD7-9758-76C634BFBBD6}"/>
                  </a:ext>
                </a:extLst>
              </p14:cNvPr>
              <p14:cNvContentPartPr/>
              <p14:nvPr/>
            </p14:nvContentPartPr>
            <p14:xfrm>
              <a:off x="1498884" y="1330989"/>
              <a:ext cx="498252" cy="110432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8B6EFA3-52B8-2CD7-9758-76C634BFBBD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89890" y="1321996"/>
                <a:ext cx="515880" cy="128058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571F09D4-D490-E9A8-2F4D-D07F3CF4C1A2}"/>
              </a:ext>
            </a:extLst>
          </p:cNvPr>
          <p:cNvGrpSpPr/>
          <p:nvPr/>
        </p:nvGrpSpPr>
        <p:grpSpPr>
          <a:xfrm>
            <a:off x="2505190" y="1338177"/>
            <a:ext cx="135263" cy="66651"/>
            <a:chOff x="2648782" y="1474473"/>
            <a:chExt cx="14904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42EAC5A-F770-BDAC-5331-E161DA19AD10}"/>
                    </a:ext>
                  </a:extLst>
                </p14:cNvPr>
                <p14:cNvContentPartPr/>
                <p14:nvPr/>
              </p14:nvContentPartPr>
              <p14:xfrm>
                <a:off x="2648782" y="1479513"/>
                <a:ext cx="47880" cy="68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42EAC5A-F770-BDAC-5331-E161DA19AD1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38807" y="1469571"/>
                  <a:ext cx="67431" cy="878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F8F7FE1-0908-10A5-A39B-1CB0A1CC911F}"/>
                    </a:ext>
                  </a:extLst>
                </p14:cNvPr>
                <p14:cNvContentPartPr/>
                <p14:nvPr/>
              </p14:nvContentPartPr>
              <p14:xfrm>
                <a:off x="2723302" y="1474473"/>
                <a:ext cx="74520" cy="57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F8F7FE1-0908-10A5-A39B-1CB0A1CC911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13392" y="1464610"/>
                  <a:ext cx="93943" cy="769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6D2D56B-916D-2AD7-BEA7-239EF5BF5797}"/>
              </a:ext>
            </a:extLst>
          </p:cNvPr>
          <p:cNvGrpSpPr/>
          <p:nvPr/>
        </p:nvGrpSpPr>
        <p:grpSpPr>
          <a:xfrm>
            <a:off x="1686423" y="1833489"/>
            <a:ext cx="308426" cy="96710"/>
            <a:chOff x="1746622" y="2020233"/>
            <a:chExt cx="339840" cy="10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834353E-79C2-8997-FC7D-3AFE946A7650}"/>
                    </a:ext>
                  </a:extLst>
                </p14:cNvPr>
                <p14:cNvContentPartPr/>
                <p14:nvPr/>
              </p14:nvContentPartPr>
              <p14:xfrm>
                <a:off x="1746622" y="2073153"/>
                <a:ext cx="57240" cy="7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834353E-79C2-8997-FC7D-3AFE946A765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736684" y="2063153"/>
                  <a:ext cx="76718" cy="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599409C-B7AE-94C7-F23A-AF764BD44990}"/>
                    </a:ext>
                  </a:extLst>
                </p14:cNvPr>
                <p14:cNvContentPartPr/>
                <p14:nvPr/>
              </p14:nvContentPartPr>
              <p14:xfrm>
                <a:off x="1777222" y="2038233"/>
                <a:ext cx="5040" cy="88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599409C-B7AE-94C7-F23A-AF764BD4499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66722" y="2028305"/>
                  <a:ext cx="25620" cy="108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D3D4A0A-6CE7-4BB8-E2E7-1632E072D301}"/>
                    </a:ext>
                  </a:extLst>
                </p14:cNvPr>
                <p14:cNvContentPartPr/>
                <p14:nvPr/>
              </p14:nvContentPartPr>
              <p14:xfrm>
                <a:off x="1842382" y="2020233"/>
                <a:ext cx="69840" cy="104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D3D4A0A-6CE7-4BB8-E2E7-1632E072D30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32462" y="2010350"/>
                  <a:ext cx="89284" cy="124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CF720B-4373-9F74-C779-A4C091BD5866}"/>
                    </a:ext>
                  </a:extLst>
                </p14:cNvPr>
                <p14:cNvContentPartPr/>
                <p14:nvPr/>
              </p14:nvContentPartPr>
              <p14:xfrm>
                <a:off x="1951462" y="2055513"/>
                <a:ext cx="37440" cy="63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CF720B-4373-9F74-C779-A4C091BD586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941609" y="2045619"/>
                  <a:ext cx="56751" cy="83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53D566B-0B32-4407-0745-E47953E65305}"/>
                    </a:ext>
                  </a:extLst>
                </p14:cNvPr>
                <p14:cNvContentPartPr/>
                <p14:nvPr/>
              </p14:nvContentPartPr>
              <p14:xfrm>
                <a:off x="1996102" y="2059113"/>
                <a:ext cx="90360" cy="63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53D566B-0B32-4407-0745-E47953E6530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86194" y="2049207"/>
                  <a:ext cx="109779" cy="824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7DEA878-FCA0-B479-9B4E-FA26E61F9B10}"/>
              </a:ext>
            </a:extLst>
          </p:cNvPr>
          <p:cNvGrpSpPr/>
          <p:nvPr/>
        </p:nvGrpSpPr>
        <p:grpSpPr>
          <a:xfrm>
            <a:off x="2493428" y="1808005"/>
            <a:ext cx="303199" cy="108145"/>
            <a:chOff x="2635822" y="1992153"/>
            <a:chExt cx="334080" cy="11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D0CF3E0-0ED5-AA93-5721-86248D9E862A}"/>
                    </a:ext>
                  </a:extLst>
                </p14:cNvPr>
                <p14:cNvContentPartPr/>
                <p14:nvPr/>
              </p14:nvContentPartPr>
              <p14:xfrm>
                <a:off x="2635822" y="2049393"/>
                <a:ext cx="66240" cy="10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D0CF3E0-0ED5-AA93-5721-86248D9E862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25906" y="2039313"/>
                  <a:ext cx="85676" cy="298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BD1F1C8-FCF1-5F80-479D-3F4D4AFEE162}"/>
                    </a:ext>
                  </a:extLst>
                </p14:cNvPr>
                <p14:cNvContentPartPr/>
                <p14:nvPr/>
              </p14:nvContentPartPr>
              <p14:xfrm>
                <a:off x="2674702" y="2022393"/>
                <a:ext cx="8280" cy="70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BD1F1C8-FCF1-5F80-479D-3F4D4AFEE16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64845" y="2012533"/>
                  <a:ext cx="27600" cy="89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E4F60D6-4501-8DC7-8066-9B83CCFC081C}"/>
                    </a:ext>
                  </a:extLst>
                </p14:cNvPr>
                <p14:cNvContentPartPr/>
                <p14:nvPr/>
              </p14:nvContentPartPr>
              <p14:xfrm>
                <a:off x="2761102" y="1992153"/>
                <a:ext cx="71280" cy="109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E4F60D6-4501-8DC7-8066-9B83CCFC081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51202" y="1982237"/>
                  <a:ext cx="90684" cy="1285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B14FEFE-E8FF-CE79-D859-7846F6DDA8FB}"/>
                    </a:ext>
                  </a:extLst>
                </p14:cNvPr>
                <p14:cNvContentPartPr/>
                <p14:nvPr/>
              </p14:nvContentPartPr>
              <p14:xfrm>
                <a:off x="2852182" y="2039313"/>
                <a:ext cx="48240" cy="72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B14FEFE-E8FF-CE79-D859-7846F6DDA8F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42297" y="2029368"/>
                  <a:ext cx="67615" cy="91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5429A36-5594-1202-911C-227D3BF487F1}"/>
                    </a:ext>
                  </a:extLst>
                </p14:cNvPr>
                <p14:cNvContentPartPr/>
                <p14:nvPr/>
              </p14:nvContentPartPr>
              <p14:xfrm>
                <a:off x="2900422" y="2050473"/>
                <a:ext cx="69480" cy="56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5429A36-5594-1202-911C-227D3BF487F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90553" y="2040522"/>
                  <a:ext cx="88824" cy="760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0555A06-A362-D467-A21E-E1291087FD47}"/>
                  </a:ext>
                </a:extLst>
              </p14:cNvPr>
              <p14:cNvContentPartPr/>
              <p14:nvPr/>
            </p14:nvContentPartPr>
            <p14:xfrm>
              <a:off x="1828547" y="2169360"/>
              <a:ext cx="67305" cy="120887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0555A06-A362-D467-A21E-E1291087FD4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819549" y="2160365"/>
                <a:ext cx="84941" cy="138516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3A3B388D-8BFD-86B0-FD34-25AF1F26E4C6}"/>
              </a:ext>
            </a:extLst>
          </p:cNvPr>
          <p:cNvGrpSpPr/>
          <p:nvPr/>
        </p:nvGrpSpPr>
        <p:grpSpPr>
          <a:xfrm>
            <a:off x="2066728" y="2174261"/>
            <a:ext cx="757016" cy="144411"/>
            <a:chOff x="2165662" y="2395713"/>
            <a:chExt cx="83412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577D282-32A3-4743-CC99-48B5FE9FEE1F}"/>
                    </a:ext>
                  </a:extLst>
                </p14:cNvPr>
                <p14:cNvContentPartPr/>
                <p14:nvPr/>
              </p14:nvContentPartPr>
              <p14:xfrm>
                <a:off x="2165662" y="2437473"/>
                <a:ext cx="76680" cy="10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577D282-32A3-4743-CC99-48B5FE9FEE1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55729" y="2427781"/>
                  <a:ext cx="96148" cy="29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6DAD475-B613-82B4-8B5C-CDE87246A92F}"/>
                    </a:ext>
                  </a:extLst>
                </p14:cNvPr>
                <p14:cNvContentPartPr/>
                <p14:nvPr/>
              </p14:nvContentPartPr>
              <p14:xfrm>
                <a:off x="2180062" y="2481033"/>
                <a:ext cx="59040" cy="6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6DAD475-B613-82B4-8B5C-CDE87246A92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70156" y="2470908"/>
                  <a:ext cx="78456" cy="26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979A7F5-4D0D-3C08-F5C8-9F51087F4B6B}"/>
                    </a:ext>
                  </a:extLst>
                </p14:cNvPr>
                <p14:cNvContentPartPr/>
                <p14:nvPr/>
              </p14:nvContentPartPr>
              <p14:xfrm>
                <a:off x="2358622" y="2398953"/>
                <a:ext cx="14040" cy="97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979A7F5-4D0D-3C08-F5C8-9F51087F4B6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48872" y="2389042"/>
                  <a:ext cx="33150" cy="117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9F6D6F8-65AE-2434-F828-313071A0B43E}"/>
                    </a:ext>
                  </a:extLst>
                </p14:cNvPr>
                <p14:cNvContentPartPr/>
                <p14:nvPr/>
              </p14:nvContentPartPr>
              <p14:xfrm>
                <a:off x="2405422" y="2395713"/>
                <a:ext cx="81720" cy="120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9F6D6F8-65AE-2434-F828-313071A0B43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95505" y="2385792"/>
                  <a:ext cx="101158" cy="1396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4815FE4-687B-A2E0-7541-5386155890C1}"/>
                    </a:ext>
                  </a:extLst>
                </p14:cNvPr>
                <p14:cNvContentPartPr/>
                <p14:nvPr/>
              </p14:nvContentPartPr>
              <p14:xfrm>
                <a:off x="2452942" y="2461593"/>
                <a:ext cx="15480" cy="93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4815FE4-687B-A2E0-7541-5386155890C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43267" y="2451674"/>
                  <a:ext cx="34443" cy="112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0BB5F92-45DB-1B2A-57C6-DD5CE6DCD506}"/>
                    </a:ext>
                  </a:extLst>
                </p14:cNvPr>
                <p14:cNvContentPartPr/>
                <p14:nvPr/>
              </p14:nvContentPartPr>
              <p14:xfrm>
                <a:off x="2615302" y="2457273"/>
                <a:ext cx="72360" cy="7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0BB5F92-45DB-1B2A-57C6-DD5CE6DCD50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05417" y="2447326"/>
                  <a:ext cx="91735" cy="27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C0E9D02-633B-C4D2-0BBC-82308CFFF980}"/>
                    </a:ext>
                  </a:extLst>
                </p14:cNvPr>
                <p14:cNvContentPartPr/>
                <p14:nvPr/>
              </p14:nvContentPartPr>
              <p14:xfrm>
                <a:off x="2641942" y="2428473"/>
                <a:ext cx="19440" cy="80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C0E9D02-633B-C4D2-0BBC-82308CFFF98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32024" y="2418591"/>
                  <a:ext cx="38880" cy="100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2C49270-364B-E1AA-84B2-25F629DB2D37}"/>
                    </a:ext>
                  </a:extLst>
                </p14:cNvPr>
                <p14:cNvContentPartPr/>
                <p14:nvPr/>
              </p14:nvContentPartPr>
              <p14:xfrm>
                <a:off x="2738062" y="2422713"/>
                <a:ext cx="110160" cy="80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2C49270-364B-E1AA-84B2-25F629DB2D3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28156" y="2412777"/>
                  <a:ext cx="129577" cy="99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E172398-5039-0B47-53E7-549613A4BBB1}"/>
                    </a:ext>
                  </a:extLst>
                </p14:cNvPr>
                <p14:cNvContentPartPr/>
                <p14:nvPr/>
              </p14:nvContentPartPr>
              <p14:xfrm>
                <a:off x="2806102" y="2450433"/>
                <a:ext cx="20520" cy="88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E172398-5039-0B47-53E7-549613A4BBB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96237" y="2440553"/>
                  <a:ext cx="39856" cy="108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7CF6411-E92B-BF00-51A9-FC69154EDEC6}"/>
                    </a:ext>
                  </a:extLst>
                </p14:cNvPr>
                <p14:cNvContentPartPr/>
                <p14:nvPr/>
              </p14:nvContentPartPr>
              <p14:xfrm>
                <a:off x="2861182" y="2468433"/>
                <a:ext cx="54720" cy="70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7CF6411-E92B-BF00-51A9-FC69154EDEC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51340" y="2458523"/>
                  <a:ext cx="74010" cy="89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76E347E-89ED-6681-CEFE-6A0C9E40DAA4}"/>
                    </a:ext>
                  </a:extLst>
                </p14:cNvPr>
                <p14:cNvContentPartPr/>
                <p14:nvPr/>
              </p14:nvContentPartPr>
              <p14:xfrm>
                <a:off x="2920942" y="2468433"/>
                <a:ext cx="78840" cy="64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76E347E-89ED-6681-CEFE-6A0C9E40DAA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10987" y="2458544"/>
                  <a:ext cx="98351" cy="834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A78C575-D33A-284D-C761-E0D7725B6FF9}"/>
              </a:ext>
            </a:extLst>
          </p:cNvPr>
          <p:cNvGrpSpPr/>
          <p:nvPr/>
        </p:nvGrpSpPr>
        <p:grpSpPr>
          <a:xfrm>
            <a:off x="2200031" y="2533002"/>
            <a:ext cx="170549" cy="115987"/>
            <a:chOff x="2312542" y="2790993"/>
            <a:chExt cx="187920" cy="12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A028DD2-6E61-E51D-27A8-4087BE76E74C}"/>
                    </a:ext>
                  </a:extLst>
                </p14:cNvPr>
                <p14:cNvContentPartPr/>
                <p14:nvPr/>
              </p14:nvContentPartPr>
              <p14:xfrm>
                <a:off x="2312542" y="2823033"/>
                <a:ext cx="56160" cy="6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A028DD2-6E61-E51D-27A8-4087BE76E74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02655" y="2812908"/>
                  <a:ext cx="75539" cy="26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0E5E7CF-6C95-88AF-8383-289ACB2F3B6C}"/>
                    </a:ext>
                  </a:extLst>
                </p14:cNvPr>
                <p14:cNvContentPartPr/>
                <p14:nvPr/>
              </p14:nvContentPartPr>
              <p14:xfrm>
                <a:off x="2335222" y="2790993"/>
                <a:ext cx="15120" cy="85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0E5E7CF-6C95-88AF-8383-289ACB2F3B6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25530" y="2781122"/>
                  <a:ext cx="34117" cy="105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7A0C349-684D-A52B-17B3-2E33DAEE1360}"/>
                    </a:ext>
                  </a:extLst>
                </p14:cNvPr>
                <p14:cNvContentPartPr/>
                <p14:nvPr/>
              </p14:nvContentPartPr>
              <p14:xfrm>
                <a:off x="2397142" y="2796033"/>
                <a:ext cx="7920" cy="82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7A0C349-684D-A52B-17B3-2E33DAEE136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87713" y="2786072"/>
                  <a:ext cx="26400" cy="1016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3EBB958-8314-5369-58A2-2406C0C39652}"/>
                    </a:ext>
                  </a:extLst>
                </p14:cNvPr>
                <p14:cNvContentPartPr/>
                <p14:nvPr/>
              </p14:nvContentPartPr>
              <p14:xfrm>
                <a:off x="2431702" y="2807193"/>
                <a:ext cx="68760" cy="71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3EBB958-8314-5369-58A2-2406C0C3965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21766" y="2797348"/>
                  <a:ext cx="88235" cy="905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5A21ACA-86F3-1397-D13C-F65D8A84081A}"/>
                    </a:ext>
                  </a:extLst>
                </p14:cNvPr>
                <p14:cNvContentPartPr/>
                <p14:nvPr/>
              </p14:nvContentPartPr>
              <p14:xfrm>
                <a:off x="2462302" y="2836713"/>
                <a:ext cx="21960" cy="82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5A21ACA-86F3-1397-D13C-F65D8A84081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52320" y="2826800"/>
                  <a:ext cx="41524" cy="10151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2E509D5-8003-5091-E086-FFC7B1FB9D25}"/>
              </a:ext>
            </a:extLst>
          </p:cNvPr>
          <p:cNvGrpSpPr/>
          <p:nvPr/>
        </p:nvGrpSpPr>
        <p:grpSpPr>
          <a:xfrm>
            <a:off x="1652444" y="2534962"/>
            <a:ext cx="215637" cy="117620"/>
            <a:chOff x="1709182" y="2793153"/>
            <a:chExt cx="23760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C545980-57D4-FB4F-59EE-C9E68FE8EBC2}"/>
                    </a:ext>
                  </a:extLst>
                </p14:cNvPr>
                <p14:cNvContentPartPr/>
                <p14:nvPr/>
              </p14:nvContentPartPr>
              <p14:xfrm>
                <a:off x="1709182" y="2832033"/>
                <a:ext cx="81720" cy="6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C545980-57D4-FB4F-59EE-C9E68FE8EBC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99265" y="2821833"/>
                  <a:ext cx="101158" cy="26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7A9B495-E09A-5EB2-11CD-1E3C65FD66DB}"/>
                    </a:ext>
                  </a:extLst>
                </p14:cNvPr>
                <p14:cNvContentPartPr/>
                <p14:nvPr/>
              </p14:nvContentPartPr>
              <p14:xfrm>
                <a:off x="1766422" y="2793153"/>
                <a:ext cx="8640" cy="78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7A9B495-E09A-5EB2-11CD-1E3C65FD66D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56604" y="2783244"/>
                  <a:ext cx="27884" cy="979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958AC58-C8C0-07A3-30AE-ACDE876C7A52}"/>
                    </a:ext>
                  </a:extLst>
                </p14:cNvPr>
                <p14:cNvContentPartPr/>
                <p14:nvPr/>
              </p14:nvContentPartPr>
              <p14:xfrm>
                <a:off x="1831942" y="2797473"/>
                <a:ext cx="1440" cy="85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958AC58-C8C0-07A3-30AE-ACDE876C7A5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19942" y="2787552"/>
                  <a:ext cx="24960" cy="104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D9774D0-818C-43AC-193C-1AF851FBE72E}"/>
                    </a:ext>
                  </a:extLst>
                </p14:cNvPr>
                <p14:cNvContentPartPr/>
                <p14:nvPr/>
              </p14:nvContentPartPr>
              <p14:xfrm>
                <a:off x="1878022" y="2798193"/>
                <a:ext cx="68760" cy="79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D9774D0-818C-43AC-193C-1AF851FBE72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68086" y="2788302"/>
                  <a:ext cx="88235" cy="99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502688D-0EBE-79DE-7ECA-30982E78C5D3}"/>
                    </a:ext>
                  </a:extLst>
                </p14:cNvPr>
                <p14:cNvContentPartPr/>
                <p14:nvPr/>
              </p14:nvContentPartPr>
              <p14:xfrm>
                <a:off x="1911142" y="2832033"/>
                <a:ext cx="21600" cy="90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502688D-0EBE-79DE-7ECA-30982E78C5D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01324" y="2822129"/>
                  <a:ext cx="40844" cy="1101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0A323AF-8F40-6F0D-A346-07E2BE9CEE70}"/>
              </a:ext>
            </a:extLst>
          </p:cNvPr>
          <p:cNvGrpSpPr/>
          <p:nvPr/>
        </p:nvGrpSpPr>
        <p:grpSpPr>
          <a:xfrm>
            <a:off x="1784440" y="2893704"/>
            <a:ext cx="174143" cy="99650"/>
            <a:chOff x="1854622" y="3188433"/>
            <a:chExt cx="191880" cy="10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2143829-9915-4E59-FEC9-EF21D6A08F31}"/>
                    </a:ext>
                  </a:extLst>
                </p14:cNvPr>
                <p14:cNvContentPartPr/>
                <p14:nvPr/>
              </p14:nvContentPartPr>
              <p14:xfrm>
                <a:off x="1854622" y="3197793"/>
                <a:ext cx="11520" cy="86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2143829-9915-4E59-FEC9-EF21D6A08F3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44691" y="3187885"/>
                  <a:ext cx="30985" cy="1058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8353556-28A4-D5AC-12B4-42C371FB6C59}"/>
                    </a:ext>
                  </a:extLst>
                </p14:cNvPr>
                <p14:cNvContentPartPr/>
                <p14:nvPr/>
              </p14:nvContentPartPr>
              <p14:xfrm>
                <a:off x="1903942" y="3188433"/>
                <a:ext cx="72360" cy="109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8353556-28A4-D5AC-12B4-42C371FB6C5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94057" y="3178523"/>
                  <a:ext cx="91735" cy="129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CCDBB6E-B788-7D5F-FCF2-36C406F77E45}"/>
                    </a:ext>
                  </a:extLst>
                </p14:cNvPr>
                <p14:cNvContentPartPr/>
                <p14:nvPr/>
              </p14:nvContentPartPr>
              <p14:xfrm>
                <a:off x="1927342" y="3227673"/>
                <a:ext cx="119160" cy="22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CCDBB6E-B788-7D5F-FCF2-36C406F77E4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17412" y="3217897"/>
                  <a:ext cx="138623" cy="418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47DD4BE-0B10-3C6D-961F-77B7CAE74E72}"/>
              </a:ext>
            </a:extLst>
          </p:cNvPr>
          <p:cNvGrpSpPr/>
          <p:nvPr/>
        </p:nvGrpSpPr>
        <p:grpSpPr>
          <a:xfrm>
            <a:off x="2100707" y="2877041"/>
            <a:ext cx="433888" cy="100631"/>
            <a:chOff x="2203102" y="3170073"/>
            <a:chExt cx="478080" cy="1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5F6DD97-E416-735B-6B25-7F0AA53F43B9}"/>
                    </a:ext>
                  </a:extLst>
                </p14:cNvPr>
                <p14:cNvContentPartPr/>
                <p14:nvPr/>
              </p14:nvContentPartPr>
              <p14:xfrm>
                <a:off x="2203102" y="3207513"/>
                <a:ext cx="66600" cy="6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5F6DD97-E416-735B-6B25-7F0AA53F43B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93191" y="3197388"/>
                  <a:ext cx="86025" cy="26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8A7F548-B100-15DC-83FD-4871F72CA138}"/>
                    </a:ext>
                  </a:extLst>
                </p14:cNvPr>
                <p14:cNvContentPartPr/>
                <p14:nvPr/>
              </p14:nvContentPartPr>
              <p14:xfrm>
                <a:off x="2225422" y="3239553"/>
                <a:ext cx="80280" cy="9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8A7F548-B100-15DC-83FD-4871F72CA13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215486" y="3229379"/>
                  <a:ext cx="99754" cy="293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4943A23-58CA-62BF-A090-C42400EB7693}"/>
                    </a:ext>
                  </a:extLst>
                </p14:cNvPr>
                <p14:cNvContentPartPr/>
                <p14:nvPr/>
              </p14:nvContentPartPr>
              <p14:xfrm>
                <a:off x="2414422" y="3170073"/>
                <a:ext cx="112680" cy="85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4943A23-58CA-62BF-A090-C42400EB769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04538" y="3160198"/>
                  <a:ext cx="132053" cy="104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C42B93F-1763-0F48-6476-72BE86804C16}"/>
                    </a:ext>
                  </a:extLst>
                </p14:cNvPr>
                <p14:cNvContentPartPr/>
                <p14:nvPr/>
              </p14:nvContentPartPr>
              <p14:xfrm>
                <a:off x="2492182" y="3205353"/>
                <a:ext cx="8280" cy="75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C42B93F-1763-0F48-6476-72BE86804C1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81832" y="3195406"/>
                  <a:ext cx="28566" cy="95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B170D2C-D662-B623-8FE5-9BC90C26CD5A}"/>
                    </a:ext>
                  </a:extLst>
                </p14:cNvPr>
                <p14:cNvContentPartPr/>
                <p14:nvPr/>
              </p14:nvContentPartPr>
              <p14:xfrm>
                <a:off x="2546182" y="3211113"/>
                <a:ext cx="43200" cy="65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B170D2C-D662-B623-8FE5-9BC90C26CD5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36274" y="3201186"/>
                  <a:ext cx="62620" cy="849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256902A-D712-DAA0-2A78-F3D58BB13D1A}"/>
                    </a:ext>
                  </a:extLst>
                </p14:cNvPr>
                <p14:cNvContentPartPr/>
                <p14:nvPr/>
              </p14:nvContentPartPr>
              <p14:xfrm>
                <a:off x="2582182" y="3220473"/>
                <a:ext cx="99000" cy="59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256902A-D712-DAA0-2A78-F3D58BB13D1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572282" y="3210579"/>
                  <a:ext cx="118404" cy="7915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DB1E374-2060-F117-E0A8-757F1E0A934F}"/>
              </a:ext>
            </a:extLst>
          </p:cNvPr>
          <p:cNvGrpSpPr/>
          <p:nvPr/>
        </p:nvGrpSpPr>
        <p:grpSpPr>
          <a:xfrm>
            <a:off x="1752421" y="3205724"/>
            <a:ext cx="174143" cy="116313"/>
            <a:chOff x="1819342" y="3532233"/>
            <a:chExt cx="191880" cy="1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DF830EC-0CE9-4D10-8AC1-E6076DEB02E7}"/>
                    </a:ext>
                  </a:extLst>
                </p14:cNvPr>
                <p14:cNvContentPartPr/>
                <p14:nvPr/>
              </p14:nvContentPartPr>
              <p14:xfrm>
                <a:off x="1819342" y="3583713"/>
                <a:ext cx="66240" cy="9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DF830EC-0CE9-4D10-8AC1-E6076DEB02E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09426" y="3573963"/>
                  <a:ext cx="85676" cy="28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A42FA03-0C76-6133-129E-5BCAA344412D}"/>
                    </a:ext>
                  </a:extLst>
                </p14:cNvPr>
                <p14:cNvContentPartPr/>
                <p14:nvPr/>
              </p14:nvContentPartPr>
              <p14:xfrm>
                <a:off x="1851382" y="3532233"/>
                <a:ext cx="2880" cy="5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A42FA03-0C76-6133-129E-5BCAA344412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41096" y="3522590"/>
                  <a:ext cx="23040" cy="24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84F7F6A-F85F-DE09-F875-7362F3EB20BF}"/>
                    </a:ext>
                  </a:extLst>
                </p14:cNvPr>
                <p14:cNvContentPartPr/>
                <p14:nvPr/>
              </p14:nvContentPartPr>
              <p14:xfrm>
                <a:off x="1843462" y="3627993"/>
                <a:ext cx="2160" cy="6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84F7F6A-F85F-DE09-F875-7362F3EB20B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32662" y="3617793"/>
                  <a:ext cx="23328" cy="26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93D78E8-5397-D80C-8277-D3CEFF13F25E}"/>
                    </a:ext>
                  </a:extLst>
                </p14:cNvPr>
                <p14:cNvContentPartPr/>
                <p14:nvPr/>
              </p14:nvContentPartPr>
              <p14:xfrm>
                <a:off x="1941742" y="3549873"/>
                <a:ext cx="69480" cy="69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93D78E8-5397-D80C-8277-D3CEFF13F25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931816" y="3540004"/>
                  <a:ext cx="88934" cy="88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5E373F2-6794-94F8-6095-72AB03FF368C}"/>
                    </a:ext>
                  </a:extLst>
                </p14:cNvPr>
                <p14:cNvContentPartPr/>
                <p14:nvPr/>
              </p14:nvContentPartPr>
              <p14:xfrm>
                <a:off x="1988902" y="3574713"/>
                <a:ext cx="8640" cy="85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5E373F2-6794-94F8-6095-72AB03FF368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79084" y="3564842"/>
                  <a:ext cx="27884" cy="1050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8CBBD21-A40B-4F50-3F88-0DD30A9BAEA8}"/>
              </a:ext>
            </a:extLst>
          </p:cNvPr>
          <p:cNvGrpSpPr/>
          <p:nvPr/>
        </p:nvGrpSpPr>
        <p:grpSpPr>
          <a:xfrm>
            <a:off x="2290533" y="3185794"/>
            <a:ext cx="180678" cy="116313"/>
            <a:chOff x="2412262" y="3510273"/>
            <a:chExt cx="199080" cy="1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AE7970B-3814-6CE1-B257-CB9AE5092502}"/>
                    </a:ext>
                  </a:extLst>
                </p14:cNvPr>
                <p14:cNvContentPartPr/>
                <p14:nvPr/>
              </p14:nvContentPartPr>
              <p14:xfrm>
                <a:off x="2412262" y="3548073"/>
                <a:ext cx="82080" cy="13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AE7970B-3814-6CE1-B257-CB9AE509250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402349" y="3538014"/>
                  <a:ext cx="101510" cy="333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0B7744B-BAA2-F00C-5EAF-F55D84B618B2}"/>
                    </a:ext>
                  </a:extLst>
                </p14:cNvPr>
                <p14:cNvContentPartPr/>
                <p14:nvPr/>
              </p14:nvContentPartPr>
              <p14:xfrm>
                <a:off x="2452582" y="3510273"/>
                <a:ext cx="4680" cy="6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0B7744B-BAA2-F00C-5EAF-F55D84B618B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442832" y="3500214"/>
                  <a:ext cx="23790" cy="26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46BC83F-4A78-176C-D7A3-35F105A1BBCD}"/>
                    </a:ext>
                  </a:extLst>
                </p14:cNvPr>
                <p14:cNvContentPartPr/>
                <p14:nvPr/>
              </p14:nvContentPartPr>
              <p14:xfrm>
                <a:off x="2439622" y="3597033"/>
                <a:ext cx="4320" cy="4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46BC83F-4A78-176C-D7A3-35F105A1BBC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29804" y="3588033"/>
                  <a:ext cx="23564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EEBE9F8-4097-9B93-1DEF-9D0B5C850EF4}"/>
                    </a:ext>
                  </a:extLst>
                </p14:cNvPr>
                <p14:cNvContentPartPr/>
                <p14:nvPr/>
              </p14:nvContentPartPr>
              <p14:xfrm>
                <a:off x="2527462" y="3521433"/>
                <a:ext cx="83880" cy="67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EEBE9F8-4097-9B93-1DEF-9D0B5C850EF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17570" y="3511538"/>
                  <a:ext cx="103267" cy="87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508871E-70C1-E533-435D-911721F97070}"/>
                    </a:ext>
                  </a:extLst>
                </p14:cNvPr>
                <p14:cNvContentPartPr/>
                <p14:nvPr/>
              </p14:nvContentPartPr>
              <p14:xfrm>
                <a:off x="2587222" y="3552033"/>
                <a:ext cx="5040" cy="86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508871E-70C1-E533-435D-911721F9707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577530" y="3542079"/>
                  <a:ext cx="24037" cy="10591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37ED4F3-2A87-F62F-8A62-A1E7C965B2AA}"/>
              </a:ext>
            </a:extLst>
          </p:cNvPr>
          <p:cNvGrpSpPr/>
          <p:nvPr/>
        </p:nvGrpSpPr>
        <p:grpSpPr>
          <a:xfrm>
            <a:off x="1794241" y="3459943"/>
            <a:ext cx="928546" cy="432254"/>
            <a:chOff x="1865422" y="3812345"/>
            <a:chExt cx="102312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A813A04-87FD-F2EE-9973-18393585C770}"/>
                    </a:ext>
                  </a:extLst>
                </p14:cNvPr>
                <p14:cNvContentPartPr/>
                <p14:nvPr/>
              </p14:nvContentPartPr>
              <p14:xfrm>
                <a:off x="1895302" y="3813425"/>
                <a:ext cx="12960" cy="73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A813A04-87FD-F2EE-9973-18393585C77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85177" y="3803506"/>
                  <a:ext cx="32805" cy="93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C9EC23D-9488-7329-A664-2DA851457022}"/>
                    </a:ext>
                  </a:extLst>
                </p14:cNvPr>
                <p14:cNvContentPartPr/>
                <p14:nvPr/>
              </p14:nvContentPartPr>
              <p14:xfrm>
                <a:off x="1953982" y="3812345"/>
                <a:ext cx="66600" cy="70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C9EC23D-9488-7329-A664-2DA85145702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944071" y="3802373"/>
                  <a:ext cx="86025" cy="89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6E90D12-9D98-547C-7F8F-AC6723C77912}"/>
                    </a:ext>
                  </a:extLst>
                </p14:cNvPr>
                <p14:cNvContentPartPr/>
                <p14:nvPr/>
              </p14:nvContentPartPr>
              <p14:xfrm>
                <a:off x="1965862" y="3864185"/>
                <a:ext cx="91800" cy="6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6E90D12-9D98-547C-7F8F-AC6723C7791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955970" y="3854126"/>
                  <a:ext cx="111189" cy="26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E9E78C5-5860-613A-80D0-A313191D5357}"/>
                    </a:ext>
                  </a:extLst>
                </p14:cNvPr>
                <p14:cNvContentPartPr/>
                <p14:nvPr/>
              </p14:nvContentPartPr>
              <p14:xfrm>
                <a:off x="1865422" y="3932225"/>
                <a:ext cx="226800" cy="2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E9E78C5-5860-613A-80D0-A313191D535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855509" y="3923225"/>
                  <a:ext cx="246229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3DAD81E-BA5B-4216-C7D0-1A611CF69D3C}"/>
                    </a:ext>
                  </a:extLst>
                </p14:cNvPr>
                <p14:cNvContentPartPr/>
                <p14:nvPr/>
              </p14:nvContentPartPr>
              <p14:xfrm>
                <a:off x="1938862" y="3996305"/>
                <a:ext cx="115560" cy="70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3DAD81E-BA5B-4216-C7D0-1A611CF69D3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928968" y="3986400"/>
                  <a:ext cx="134952" cy="903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8106A6-74FD-7CCF-D1E0-518494416C55}"/>
                    </a:ext>
                  </a:extLst>
                </p14:cNvPr>
                <p14:cNvContentPartPr/>
                <p14:nvPr/>
              </p14:nvContentPartPr>
              <p14:xfrm>
                <a:off x="2007982" y="4008185"/>
                <a:ext cx="10080" cy="104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8106A6-74FD-7CCF-D1E0-518494416C5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998290" y="3998261"/>
                  <a:ext cx="29077" cy="123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3C1513F-9FCB-2E5F-DD8D-BA24D337CD95}"/>
                    </a:ext>
                  </a:extLst>
                </p14:cNvPr>
                <p14:cNvContentPartPr/>
                <p14:nvPr/>
              </p14:nvContentPartPr>
              <p14:xfrm>
                <a:off x="2272942" y="3901985"/>
                <a:ext cx="62640" cy="4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3C1513F-9FCB-2E5F-DD8D-BA24D337CD9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263031" y="3892985"/>
                  <a:ext cx="82066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FEE4D00-C467-F132-E204-5AA87FFF906A}"/>
                    </a:ext>
                  </a:extLst>
                </p14:cNvPr>
                <p14:cNvContentPartPr/>
                <p14:nvPr/>
              </p14:nvContentPartPr>
              <p14:xfrm>
                <a:off x="2293102" y="3925385"/>
                <a:ext cx="74160" cy="5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FEE4D00-C467-F132-E204-5AA87FFF906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283240" y="3915693"/>
                  <a:ext cx="93489" cy="24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E55E071-D2C3-360F-D465-3704205EF927}"/>
                    </a:ext>
                  </a:extLst>
                </p14:cNvPr>
                <p14:cNvContentPartPr/>
                <p14:nvPr/>
              </p14:nvContentPartPr>
              <p14:xfrm>
                <a:off x="2480662" y="3874985"/>
                <a:ext cx="54360" cy="64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E55E071-D2C3-360F-D465-3704205EF92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470669" y="3865096"/>
                  <a:ext cx="73946" cy="83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3AB3258-9C7D-B695-CA88-3C6DC0E618AA}"/>
                    </a:ext>
                  </a:extLst>
                </p14:cNvPr>
                <p14:cNvContentPartPr/>
                <p14:nvPr/>
              </p14:nvContentPartPr>
              <p14:xfrm>
                <a:off x="2544742" y="3874625"/>
                <a:ext cx="135720" cy="79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3AB3258-9C7D-B695-CA88-3C6DC0E618A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534821" y="3864729"/>
                  <a:ext cx="155165" cy="98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60F31DE-7A83-1FF5-D506-14D6EFBC6CE5}"/>
                    </a:ext>
                  </a:extLst>
                </p14:cNvPr>
                <p14:cNvContentPartPr/>
                <p14:nvPr/>
              </p14:nvContentPartPr>
              <p14:xfrm>
                <a:off x="1970182" y="4105385"/>
                <a:ext cx="886680" cy="99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60F31DE-7A83-1FF5-D506-14D6EFBC6CE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960268" y="4095449"/>
                  <a:ext cx="906111" cy="118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443DD01-E5E5-5B2C-94C2-D129136DDEF7}"/>
                    </a:ext>
                  </a:extLst>
                </p14:cNvPr>
                <p14:cNvContentPartPr/>
                <p14:nvPr/>
              </p14:nvContentPartPr>
              <p14:xfrm>
                <a:off x="2010862" y="4152905"/>
                <a:ext cx="877680" cy="135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443DD01-E5E5-5B2C-94C2-D129136DDEF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000947" y="4143013"/>
                  <a:ext cx="897113" cy="15510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40122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407" y="688970"/>
              <a:ext cx="8921171" cy="592853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212451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97649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455813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  <a:gridCol w="903343">
                      <a:extLst>
                        <a:ext uri="{9D8B030D-6E8A-4147-A177-3AD203B41FA5}">
                          <a16:colId xmlns:a16="http://schemas.microsoft.com/office/drawing/2014/main" val="551485183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Toby has started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u="sng" dirty="0"/>
                        </a:p>
                      </a:txBody>
                      <a:tcPr marL="82988" marR="82988" marT="41494" marB="4149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414938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These two trapeziums are similar.</a:t>
                          </a:r>
                          <a:br>
                            <a:rPr lang="en-GB" sz="11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</a:br>
                          <a:r>
                            <a:rPr lang="en-GB" sz="11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Find the missing lengths and angles.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What does the word ‘similar’ tell you about the shapes in this question?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478746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1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There is more than one way to calculate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GB" sz="11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in this</a:t>
                          </a:r>
                          <a:r>
                            <a:rPr lang="en-GB" sz="110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question.</a:t>
                          </a:r>
                          <a:br>
                            <a:rPr lang="en-GB" sz="110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</a:br>
                          <a:r>
                            <a:rPr lang="en-GB" sz="110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Write these down.</a:t>
                          </a:r>
                          <a:endParaRPr lang="en-GB" sz="11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144000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1908714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(3)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What would your table look like for this question?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407" y="688970"/>
              <a:ext cx="8921171" cy="592853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212451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97649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455813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  <a:gridCol w="903343">
                      <a:extLst>
                        <a:ext uri="{9D8B030D-6E8A-4147-A177-3AD203B41FA5}">
                          <a16:colId xmlns:a16="http://schemas.microsoft.com/office/drawing/2014/main" val="551485183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Toby has started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u="sng" dirty="0"/>
                        </a:p>
                      </a:txBody>
                      <a:tcPr marL="82988" marR="82988" marT="41494" marB="4149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418268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These two trapeziums are similar.</a:t>
                          </a:r>
                          <a:br>
                            <a:rPr lang="en-GB" sz="11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</a:br>
                          <a:r>
                            <a:rPr lang="en-GB" sz="11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Find the missing lengths and angles.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What does the word ‘similar’ tell you about the shapes in this question?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478746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4755" t="-229114" b="-90506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144000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1908714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(3)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What would your table look like for this question?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4D793D18-BF82-26F2-5EB8-ED5714727C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713" y="3851143"/>
            <a:ext cx="3500436" cy="1825658"/>
          </a:xfrm>
          <a:prstGeom prst="rect">
            <a:avLst/>
          </a:prstGeom>
        </p:spPr>
      </p:pic>
      <p:pic>
        <p:nvPicPr>
          <p:cNvPr id="22" name="Picture 1" descr="24 сло &#10;16 со ">
            <a:extLst>
              <a:ext uri="{FF2B5EF4-FFF2-40B4-BE49-F238E27FC236}">
                <a16:creationId xmlns:a16="http://schemas.microsoft.com/office/drawing/2014/main" id="{2F153FC5-CC17-5DD9-C2A8-F1A016A14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41" y="1212859"/>
            <a:ext cx="4243526" cy="2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1" y="0"/>
            <a:ext cx="239721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704931" y="966070"/>
            <a:ext cx="4090426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00543" y="972595"/>
            <a:ext cx="4616051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9C6CB854-13D1-44B1-9A30-EAD62910A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80791" y="652352"/>
            <a:ext cx="829876" cy="829876"/>
          </a:xfrm>
          <a:prstGeom prst="rect">
            <a:avLst/>
          </a:prstGeom>
        </p:spPr>
      </p:pic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41028" y="551211"/>
            <a:ext cx="829876" cy="829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185D0A-5F48-8C70-FE04-A86B304B07C4}"/>
              </a:ext>
            </a:extLst>
          </p:cNvPr>
          <p:cNvSpPr/>
          <p:nvPr/>
        </p:nvSpPr>
        <p:spPr>
          <a:xfrm>
            <a:off x="2397213" y="-2"/>
            <a:ext cx="7508785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Similar shapes</a:t>
            </a:r>
          </a:p>
        </p:txBody>
      </p:sp>
      <p:pic>
        <p:nvPicPr>
          <p:cNvPr id="26" name="Picture 25" descr="Diagram&#10;&#10;Description automatically generated">
            <a:extLst>
              <a:ext uri="{FF2B5EF4-FFF2-40B4-BE49-F238E27FC236}">
                <a16:creationId xmlns:a16="http://schemas.microsoft.com/office/drawing/2014/main" id="{14585AEB-5B6C-BA74-CCFE-E37061BF5B1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" t="7836" r="23383" b="13415"/>
          <a:stretch/>
        </p:blipFill>
        <p:spPr>
          <a:xfrm>
            <a:off x="982232" y="3182521"/>
            <a:ext cx="2296352" cy="3212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DE8F942-8F1C-86DF-5A29-BA51150C67C4}"/>
                  </a:ext>
                </a:extLst>
              </p:cNvPr>
              <p:cNvSpPr txBox="1"/>
              <p:nvPr/>
            </p:nvSpPr>
            <p:spPr>
              <a:xfrm>
                <a:off x="7002133" y="4828044"/>
                <a:ext cx="412870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800" b="0" i="1" smtClean="0">
                          <a:latin typeface="Cambria Math" panose="02040503050406030204" pitchFamily="18" charset="0"/>
                        </a:rPr>
                        <m:t>+6 </m:t>
                      </m:r>
                      <m:r>
                        <m:rPr>
                          <m:nor/>
                        </m:rPr>
                        <a:rPr lang="en-GB" sz="8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sz="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DE8F942-8F1C-86DF-5A29-BA51150C6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33" y="4828044"/>
                <a:ext cx="412870" cy="215444"/>
              </a:xfrm>
              <a:prstGeom prst="rect">
                <a:avLst/>
              </a:prstGeom>
              <a:blipFill>
                <a:blip r:embed="rId10"/>
                <a:stretch>
                  <a:fillRect l="-7463" r="-5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065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407" y="688970"/>
              <a:ext cx="8388663" cy="48646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16024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384655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95409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892575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Sapphire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Find the size of angle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41493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(a)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0" dirty="0"/>
                            <a:t>Which angle is the largest angle in the triangle? Explain how you know.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107883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58091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(b)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GB" sz="1100" dirty="0"/>
                            <a:t>Sapphire’s friend says that line (4) should read</a:t>
                          </a:r>
                          <a:br>
                            <a:rPr lang="en-GB" sz="11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400=25</m:t>
                                </m:r>
                                <m:func>
                                  <m:func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1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br>
                            <a:rPr lang="en-GB" sz="1100" b="0" dirty="0"/>
                          </a:br>
                          <a:endParaRPr lang="en-GB" sz="1100" b="0" dirty="0"/>
                        </a:p>
                        <a:p>
                          <a:r>
                            <a:rPr lang="en-GB" sz="1100" b="0" dirty="0"/>
                            <a:t>Explain why they are </a:t>
                          </a:r>
                          <a:r>
                            <a:rPr lang="en-GB" sz="1100" b="1" dirty="0"/>
                            <a:t>incorrect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107883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(c)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Use the cosine rule to find the size of angle B.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407" y="688970"/>
              <a:ext cx="8388663" cy="48646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16024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384655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95409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892575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Sapphire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1786" r="-125738" b="-1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41826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(a)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0" dirty="0"/>
                            <a:t>Which angle is the largest angle in the triangle? Explain how you know.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10888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58590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(b)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5493" t="-375000" b="-35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10888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(c)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Use the cosine rule to find the size of angle B.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1" y="1"/>
            <a:ext cx="2397214" cy="3267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34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704931" y="966070"/>
            <a:ext cx="4090426" cy="5684462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00543" y="972595"/>
            <a:ext cx="4616051" cy="5677937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9C6CB854-13D1-44B1-9A30-EAD62910A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0791" y="652352"/>
            <a:ext cx="829876" cy="829876"/>
          </a:xfrm>
          <a:prstGeom prst="rect">
            <a:avLst/>
          </a:prstGeom>
        </p:spPr>
      </p:pic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1028" y="551211"/>
            <a:ext cx="829876" cy="829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185D0A-5F48-8C70-FE04-A86B304B07C4}"/>
              </a:ext>
            </a:extLst>
          </p:cNvPr>
          <p:cNvSpPr/>
          <p:nvPr/>
        </p:nvSpPr>
        <p:spPr>
          <a:xfrm>
            <a:off x="2397213" y="-1"/>
            <a:ext cx="7508785" cy="326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34" dirty="0">
                <a:solidFill>
                  <a:schemeClr val="tx1"/>
                </a:solidFill>
              </a:rPr>
              <a:t>Cosine Rule -  finding an angle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7B83C2-CABE-D9C1-68EC-BDE268FB55B3}"/>
              </a:ext>
            </a:extLst>
          </p:cNvPr>
          <p:cNvGrpSpPr/>
          <p:nvPr/>
        </p:nvGrpSpPr>
        <p:grpSpPr>
          <a:xfrm>
            <a:off x="910096" y="1039915"/>
            <a:ext cx="3295944" cy="2529616"/>
            <a:chOff x="1192697" y="3926730"/>
            <a:chExt cx="3631642" cy="278726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B57FF07-8A6B-1882-A2E1-701585E90335}"/>
                </a:ext>
              </a:extLst>
            </p:cNvPr>
            <p:cNvGrpSpPr/>
            <p:nvPr/>
          </p:nvGrpSpPr>
          <p:grpSpPr>
            <a:xfrm>
              <a:off x="1192697" y="3926730"/>
              <a:ext cx="3631642" cy="2787263"/>
              <a:chOff x="1192697" y="3926730"/>
              <a:chExt cx="3631642" cy="2787263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1F06CD9-DD84-0F9F-E3BE-9D1BA425A12C}"/>
                  </a:ext>
                </a:extLst>
              </p:cNvPr>
              <p:cNvGrpSpPr/>
              <p:nvPr/>
            </p:nvGrpSpPr>
            <p:grpSpPr>
              <a:xfrm>
                <a:off x="1192697" y="3926730"/>
                <a:ext cx="3631642" cy="2623930"/>
                <a:chOff x="1192697" y="3926730"/>
                <a:chExt cx="3631642" cy="2623930"/>
              </a:xfrm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FDE42955-EFF5-C11F-BA3B-1D0A2C61746D}"/>
                    </a:ext>
                  </a:extLst>
                </p:cNvPr>
                <p:cNvSpPr/>
                <p:nvPr/>
              </p:nvSpPr>
              <p:spPr>
                <a:xfrm>
                  <a:off x="1192697" y="4383930"/>
                  <a:ext cx="3631642" cy="2166730"/>
                </a:xfrm>
                <a:custGeom>
                  <a:avLst/>
                  <a:gdLst>
                    <a:gd name="connsiteX0" fmla="*/ 0 w 4681331"/>
                    <a:gd name="connsiteY0" fmla="*/ 2345634 h 2872408"/>
                    <a:gd name="connsiteX1" fmla="*/ 1719470 w 4681331"/>
                    <a:gd name="connsiteY1" fmla="*/ 0 h 2872408"/>
                    <a:gd name="connsiteX2" fmla="*/ 4681331 w 4681331"/>
                    <a:gd name="connsiteY2" fmla="*/ 2872408 h 2872408"/>
                    <a:gd name="connsiteX3" fmla="*/ 0 w 4681331"/>
                    <a:gd name="connsiteY3" fmla="*/ 2345634 h 2872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1331" h="2872408">
                      <a:moveTo>
                        <a:pt x="0" y="2345634"/>
                      </a:moveTo>
                      <a:lnTo>
                        <a:pt x="1719470" y="0"/>
                      </a:lnTo>
                      <a:lnTo>
                        <a:pt x="4681331" y="2872408"/>
                      </a:lnTo>
                      <a:lnTo>
                        <a:pt x="0" y="2345634"/>
                      </a:lnTo>
                      <a:close/>
                    </a:path>
                  </a:pathLst>
                </a:custGeom>
                <a:noFill/>
                <a:ln w="2857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1634"/>
                </a:p>
              </p:txBody>
            </p:sp>
            <p:sp>
              <p:nvSpPr>
                <p:cNvPr id="4" name="Partial Circle 3">
                  <a:extLst>
                    <a:ext uri="{FF2B5EF4-FFF2-40B4-BE49-F238E27FC236}">
                      <a16:creationId xmlns:a16="http://schemas.microsoft.com/office/drawing/2014/main" id="{7E4281C5-A143-9E19-D603-D26226E60BB7}"/>
                    </a:ext>
                  </a:extLst>
                </p:cNvPr>
                <p:cNvSpPr/>
                <p:nvPr/>
              </p:nvSpPr>
              <p:spPr>
                <a:xfrm>
                  <a:off x="2063083" y="3926730"/>
                  <a:ext cx="914400" cy="914400"/>
                </a:xfrm>
                <a:prstGeom prst="pie">
                  <a:avLst>
                    <a:gd name="adj1" fmla="val 2611872"/>
                    <a:gd name="adj2" fmla="val 7573130"/>
                  </a:avLst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1634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394FF4-1636-F793-A984-04728388EB05}"/>
                  </a:ext>
                </a:extLst>
              </p:cNvPr>
              <p:cNvSpPr txBox="1"/>
              <p:nvPr/>
            </p:nvSpPr>
            <p:spPr>
              <a:xfrm>
                <a:off x="3392931" y="4963092"/>
                <a:ext cx="1070228" cy="3172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71" dirty="0"/>
                  <a:t>15 cm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1EBC4F-4CD7-791B-D9A5-FA365CC01C35}"/>
                  </a:ext>
                </a:extLst>
              </p:cNvPr>
              <p:cNvSpPr txBox="1"/>
              <p:nvPr/>
            </p:nvSpPr>
            <p:spPr>
              <a:xfrm>
                <a:off x="1204486" y="5023358"/>
                <a:ext cx="1070228" cy="3172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71" dirty="0"/>
                  <a:t>10 cm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38A8A1-8B24-95EC-F21D-3095572B6F73}"/>
                  </a:ext>
                </a:extLst>
              </p:cNvPr>
              <p:cNvSpPr txBox="1"/>
              <p:nvPr/>
            </p:nvSpPr>
            <p:spPr>
              <a:xfrm>
                <a:off x="2335639" y="6396771"/>
                <a:ext cx="1070228" cy="3172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71" dirty="0"/>
                  <a:t>20 cm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77B8B80-22BD-0FBC-E400-9B99DC052545}"/>
                    </a:ext>
                  </a:extLst>
                </p:cNvPr>
                <p:cNvSpPr txBox="1"/>
                <p:nvPr/>
              </p:nvSpPr>
              <p:spPr>
                <a:xfrm>
                  <a:off x="2371725" y="4495845"/>
                  <a:ext cx="409575" cy="317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71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71" i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127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77B8B80-22BD-0FBC-E400-9B99DC0525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1725" y="4495845"/>
                  <a:ext cx="409575" cy="31722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5D944C2-5353-7327-D431-E211EDF5289E}"/>
              </a:ext>
            </a:extLst>
          </p:cNvPr>
          <p:cNvGrpSpPr/>
          <p:nvPr/>
        </p:nvGrpSpPr>
        <p:grpSpPr>
          <a:xfrm>
            <a:off x="2045900" y="1249114"/>
            <a:ext cx="143431" cy="167282"/>
            <a:chOff x="2142712" y="1376339"/>
            <a:chExt cx="15804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506B76E-FAD4-BA13-57DA-7223250300C9}"/>
                    </a:ext>
                  </a:extLst>
                </p14:cNvPr>
                <p14:cNvContentPartPr/>
                <p14:nvPr/>
              </p14:nvContentPartPr>
              <p14:xfrm>
                <a:off x="2147392" y="1376339"/>
                <a:ext cx="153360" cy="184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506B76E-FAD4-BA13-57DA-7223250300C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37459" y="1366429"/>
                  <a:ext cx="172828" cy="203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40CEEB0-3A0C-1BD8-C7DA-6C8890EC0659}"/>
                    </a:ext>
                  </a:extLst>
                </p14:cNvPr>
                <p14:cNvContentPartPr/>
                <p14:nvPr/>
              </p14:nvContentPartPr>
              <p14:xfrm>
                <a:off x="2142712" y="1472099"/>
                <a:ext cx="117000" cy="20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40CEEB0-3A0C-1BD8-C7DA-6C8890EC065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32797" y="1462250"/>
                  <a:ext cx="136434" cy="401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AF61DA-F372-0D5C-7F49-36A829FBB0B6}"/>
              </a:ext>
            </a:extLst>
          </p:cNvPr>
          <p:cNvGrpSpPr/>
          <p:nvPr/>
        </p:nvGrpSpPr>
        <p:grpSpPr>
          <a:xfrm>
            <a:off x="4209131" y="3432929"/>
            <a:ext cx="131669" cy="191459"/>
            <a:chOff x="4526272" y="3782579"/>
            <a:chExt cx="14508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B6513BE-B9F2-C98B-060B-3AAB6A44FCDA}"/>
                    </a:ext>
                  </a:extLst>
                </p14:cNvPr>
                <p14:cNvContentPartPr/>
                <p14:nvPr/>
              </p14:nvContentPartPr>
              <p14:xfrm>
                <a:off x="4571992" y="3789779"/>
                <a:ext cx="11880" cy="160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B6513BE-B9F2-C98B-060B-3AAB6A44FCD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62092" y="3779843"/>
                  <a:ext cx="31284" cy="1800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0B1368E-B3B0-7222-0D52-A82396A57CB3}"/>
                    </a:ext>
                  </a:extLst>
                </p14:cNvPr>
                <p14:cNvContentPartPr/>
                <p14:nvPr/>
              </p14:nvContentPartPr>
              <p14:xfrm>
                <a:off x="4526272" y="3782579"/>
                <a:ext cx="145080" cy="210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0B1368E-B3B0-7222-0D52-A82396A57CB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16362" y="3772665"/>
                  <a:ext cx="164503" cy="23039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D400E19-FE80-D404-A18D-B711E4FB3B3F}"/>
                  </a:ext>
                </a:extLst>
              </p14:cNvPr>
              <p14:cNvContentPartPr/>
              <p14:nvPr/>
            </p14:nvContentPartPr>
            <p14:xfrm>
              <a:off x="791284" y="3079088"/>
              <a:ext cx="120234" cy="179371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D400E19-FE80-D404-A18D-B711E4FB3B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2284" y="3070083"/>
                <a:ext cx="137873" cy="197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66CFC0F-144C-2A82-7C49-D3D338B8817B}"/>
                  </a:ext>
                </a:extLst>
              </p14:cNvPr>
              <p14:cNvContentPartPr/>
              <p14:nvPr/>
            </p14:nvContentPartPr>
            <p14:xfrm>
              <a:off x="3452441" y="2138780"/>
              <a:ext cx="74819" cy="58157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66CFC0F-144C-2A82-7C49-D3D338B8817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43448" y="2129805"/>
                <a:ext cx="92445" cy="75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79B8A13-BD8F-8F09-F402-04E4AA506FF0}"/>
                  </a:ext>
                </a:extLst>
              </p14:cNvPr>
              <p14:cNvContentPartPr/>
              <p14:nvPr/>
            </p14:nvContentPartPr>
            <p14:xfrm>
              <a:off x="1130096" y="1886550"/>
              <a:ext cx="98670" cy="193093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79B8A13-BD8F-8F09-F402-04E4AA506FF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1126" y="1877561"/>
                <a:ext cx="116251" cy="210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B1345D8-0FB6-2E14-571E-C1988250A423}"/>
                  </a:ext>
                </a:extLst>
              </p14:cNvPr>
              <p14:cNvContentPartPr/>
              <p14:nvPr/>
            </p14:nvContentPartPr>
            <p14:xfrm>
              <a:off x="2180509" y="3548262"/>
              <a:ext cx="190479" cy="83968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B1345D8-0FB6-2E14-571E-C1988250A42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71507" y="3539253"/>
                <a:ext cx="208123" cy="101627"/>
              </a:xfrm>
              <a:prstGeom prst="rect">
                <a:avLst/>
              </a:prstGeom>
            </p:spPr>
          </p:pic>
        </mc:Fallback>
      </mc:AlternateContent>
      <p:pic>
        <p:nvPicPr>
          <p:cNvPr id="44" name="Picture 43" descr="Text&#10;&#10;Description automatically generated with low confidence">
            <a:extLst>
              <a:ext uri="{FF2B5EF4-FFF2-40B4-BE49-F238E27FC236}">
                <a16:creationId xmlns:a16="http://schemas.microsoft.com/office/drawing/2014/main" id="{07DA8D1D-683D-94C9-16CC-7C1530CD159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1" t="47497" r="12172"/>
          <a:stretch/>
        </p:blipFill>
        <p:spPr>
          <a:xfrm>
            <a:off x="824623" y="3821751"/>
            <a:ext cx="2906196" cy="269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B25183A-9938-4837-AB6E-30B1DDE45690}"/>
              </a:ext>
            </a:extLst>
          </p:cNvPr>
          <p:cNvGraphicFramePr>
            <a:graphicFrameLocks noGrp="1"/>
          </p:cNvGraphicFramePr>
          <p:nvPr/>
        </p:nvGraphicFramePr>
        <p:xfrm>
          <a:off x="780348" y="449665"/>
          <a:ext cx="8388662" cy="5544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6023">
                  <a:extLst>
                    <a:ext uri="{9D8B030D-6E8A-4147-A177-3AD203B41FA5}">
                      <a16:colId xmlns:a16="http://schemas.microsoft.com/office/drawing/2014/main" val="279313734"/>
                    </a:ext>
                  </a:extLst>
                </a:gridCol>
                <a:gridCol w="398358">
                  <a:extLst>
                    <a:ext uri="{9D8B030D-6E8A-4147-A177-3AD203B41FA5}">
                      <a16:colId xmlns:a16="http://schemas.microsoft.com/office/drawing/2014/main" val="744077497"/>
                    </a:ext>
                  </a:extLst>
                </a:gridCol>
                <a:gridCol w="469964">
                  <a:extLst>
                    <a:ext uri="{9D8B030D-6E8A-4147-A177-3AD203B41FA5}">
                      <a16:colId xmlns:a16="http://schemas.microsoft.com/office/drawing/2014/main" val="1587404814"/>
                    </a:ext>
                  </a:extLst>
                </a:gridCol>
                <a:gridCol w="3804317">
                  <a:extLst>
                    <a:ext uri="{9D8B030D-6E8A-4147-A177-3AD203B41FA5}">
                      <a16:colId xmlns:a16="http://schemas.microsoft.com/office/drawing/2014/main" val="33998029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 dirty="0"/>
                        <a:t>Morgan has answered this question </a:t>
                      </a:r>
                      <a:r>
                        <a:rPr lang="en-GB" sz="1100" b="1" dirty="0"/>
                        <a:t>incorrectly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endParaRPr lang="en-GB" sz="110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r>
                        <a:rPr lang="en-GB" sz="1100" u="sng" dirty="0"/>
                        <a:t>Study the solution carefully and answer these questions.</a:t>
                      </a:r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815083862"/>
                  </a:ext>
                </a:extLst>
              </a:tr>
              <a:tr h="110502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b="1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3546717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Prices are reduced by 10% in a sale.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The sale price of a coat is £45.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Find the original price of the coat.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/>
                        <a:t>(1)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Explain why increasing £45 by 10% is not the inverse of decreasing the original amount by 10%.</a:t>
                      </a:r>
                    </a:p>
                    <a:p>
                      <a:r>
                        <a:rPr lang="en-GB" sz="1100" dirty="0"/>
                        <a:t>(You may use numbers, calculations and/or words.)</a:t>
                      </a:r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4212679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4262346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/>
                        <a:t>(2)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Write a correct solution to the question. (Ensure you include sufficient working.)</a:t>
                      </a:r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3552320170"/>
                  </a:ext>
                </a:extLst>
              </a:tr>
              <a:tr h="922759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lvl="1"/>
                      <a:endParaRPr lang="en-GB" sz="1100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2920501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/>
                        <a:t>(3)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How could Morgan have checked their answer to help them realise they had made a mistake.</a:t>
                      </a:r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3477238122"/>
                  </a:ext>
                </a:extLst>
              </a:tr>
              <a:tr h="940083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802865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/>
                        <a:t>(4)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Are there any keywords or other information in the question to help you identify how to approach this question?</a:t>
                      </a:r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1282262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195235854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0" y="-1"/>
            <a:ext cx="2397214" cy="390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704931" y="741580"/>
            <a:ext cx="4090426" cy="5908951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00543" y="748106"/>
            <a:ext cx="4616051" cy="5908951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1028" y="326722"/>
            <a:ext cx="829876" cy="829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185D0A-5F48-8C70-FE04-A86B304B07C4}"/>
              </a:ext>
            </a:extLst>
          </p:cNvPr>
          <p:cNvSpPr/>
          <p:nvPr/>
        </p:nvSpPr>
        <p:spPr>
          <a:xfrm>
            <a:off x="2397214" y="-3"/>
            <a:ext cx="7508786" cy="390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Reverse Percentages</a:t>
            </a:r>
          </a:p>
        </p:txBody>
      </p:sp>
      <p:pic>
        <p:nvPicPr>
          <p:cNvPr id="26" name="Graphic 25" descr="Close with solid fill">
            <a:extLst>
              <a:ext uri="{FF2B5EF4-FFF2-40B4-BE49-F238E27FC236}">
                <a16:creationId xmlns:a16="http://schemas.microsoft.com/office/drawing/2014/main" id="{F68643D0-A3E6-6872-AA79-36B1AAD89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3973" y="448684"/>
            <a:ext cx="829876" cy="829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3D710F-42F4-911A-6312-5E891798C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155" y="2073929"/>
            <a:ext cx="1502989" cy="123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41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3D31EE-1691-009F-5961-836FD7486575}"/>
              </a:ext>
            </a:extLst>
          </p:cNvPr>
          <p:cNvSpPr/>
          <p:nvPr/>
        </p:nvSpPr>
        <p:spPr>
          <a:xfrm>
            <a:off x="0" y="-1"/>
            <a:ext cx="2652447" cy="3267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34" dirty="0">
                <a:solidFill>
                  <a:schemeClr val="bg1"/>
                </a:solidFill>
                <a:latin typeface="Cambria"/>
                <a:ea typeface="Calibri"/>
                <a:cs typeface="Calibri"/>
              </a:rPr>
              <a:t>WORKED EXAMPLE</a:t>
            </a:r>
            <a:endParaRPr lang="en-US" sz="1634" dirty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4D81970D-4123-2B62-5C54-AA34A146DCBB}"/>
              </a:ext>
            </a:extLst>
          </p:cNvPr>
          <p:cNvSpPr/>
          <p:nvPr/>
        </p:nvSpPr>
        <p:spPr>
          <a:xfrm>
            <a:off x="2652448" y="0"/>
            <a:ext cx="7253552" cy="3269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34" dirty="0">
                <a:solidFill>
                  <a:schemeClr val="tx1"/>
                </a:solidFill>
              </a:rPr>
              <a:t>SET UP AND SOLVE QUADRATICS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A1F4FB5E-DDD0-2456-1EE3-D32892D9068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8086" y="592163"/>
              <a:ext cx="8921170" cy="51003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4356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3477559">
                      <a:extLst>
                        <a:ext uri="{9D8B030D-6E8A-4147-A177-3AD203B41FA5}">
                          <a16:colId xmlns:a16="http://schemas.microsoft.com/office/drawing/2014/main" val="3629829597"/>
                        </a:ext>
                      </a:extLst>
                    </a:gridCol>
                    <a:gridCol w="508670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481182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979403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6561">
                    <a:tc gridSpan="2">
                      <a:txBody>
                        <a:bodyPr/>
                        <a:lstStyle/>
                        <a:p>
                          <a:r>
                            <a:rPr lang="en-GB" sz="1100" dirty="0"/>
                            <a:t>Mitchell has started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414938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/>
                            <a:t>A right angled triangle has the dimensions shown in the diagram.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/>
                            <a:t>A right angled triangle has the dimensions shown in the diagram.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How has Mitchell used the fact that it is a right angled triangle in his solution?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41493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GB" sz="1100" dirty="0"/>
                            <a:t>Show how Mitchell could have calculated that </a:t>
                          </a:r>
                          <a:br>
                            <a:rPr lang="en-GB" sz="1100" b="0" i="1" dirty="0">
                              <a:latin typeface="Cambria Math" panose="02040503050406030204" pitchFamily="18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1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1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31650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414938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(a)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/>
                            <a:t>Show that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−7=0</m:t>
                              </m:r>
                            </m:oMath>
                          </a14:m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4843394"/>
                      </a:ext>
                    </a:extLst>
                  </a:tr>
                  <a:tr h="41493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(3)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/>
                            <a:t>Solve the equation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−7=0</m:t>
                              </m:r>
                            </m:oMath>
                          </a14:m>
                          <a:r>
                            <a:rPr lang="en-GB" sz="1100" dirty="0"/>
                            <a:t> by factorising</a:t>
                          </a:r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0185984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4047973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17386986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46586638"/>
                      </a:ext>
                    </a:extLst>
                  </a:tr>
                  <a:tr h="414938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(b)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Solve the quadratic equation and find the length of the longest side of the triangle.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(4)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Find the longest side of the triangle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867566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A1F4FB5E-DDD0-2456-1EE3-D32892D9068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8086" y="592163"/>
              <a:ext cx="8921170" cy="51003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4356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3477559">
                      <a:extLst>
                        <a:ext uri="{9D8B030D-6E8A-4147-A177-3AD203B41FA5}">
                          <a16:colId xmlns:a16="http://schemas.microsoft.com/office/drawing/2014/main" val="3629829597"/>
                        </a:ext>
                      </a:extLst>
                    </a:gridCol>
                    <a:gridCol w="508670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481182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979403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6561">
                    <a:tc gridSpan="2">
                      <a:txBody>
                        <a:bodyPr/>
                        <a:lstStyle/>
                        <a:p>
                          <a:r>
                            <a:rPr lang="en-GB" sz="1100" dirty="0"/>
                            <a:t>Mitchell has started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418268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/>
                            <a:t>A right angled triangle has the dimensions shown in the diagram.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/>
                            <a:t>A right angled triangle has the dimensions shown in the diagram.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How has Mitchell used the fact that it is a right angled triangle in his solution?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41826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4196" t="-342029" b="-7855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31650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418268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(a)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660" t="-517391" r="-142732" b="-610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4843394"/>
                      </a:ext>
                    </a:extLst>
                  </a:tr>
                  <a:tr h="41826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(3)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4196" t="-776812" b="-350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185984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4047973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17386986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46586638"/>
                      </a:ext>
                    </a:extLst>
                  </a:tr>
                  <a:tr h="418268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(b)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Solve the quadratic equation and find the length of the longest side of the triangle.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(4)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Find the longest side of the triangle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8675666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AD83FF6-DFF9-667D-1079-8EA4B40CE79B}"/>
              </a:ext>
            </a:extLst>
          </p:cNvPr>
          <p:cNvGrpSpPr/>
          <p:nvPr/>
        </p:nvGrpSpPr>
        <p:grpSpPr>
          <a:xfrm>
            <a:off x="1031859" y="1542842"/>
            <a:ext cx="3213938" cy="1059305"/>
            <a:chOff x="1405519" y="2074218"/>
            <a:chExt cx="4386925" cy="144591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C2362A0-7F32-BB29-683D-D813BF15C5F0}"/>
                </a:ext>
              </a:extLst>
            </p:cNvPr>
            <p:cNvGrpSpPr/>
            <p:nvPr/>
          </p:nvGrpSpPr>
          <p:grpSpPr>
            <a:xfrm>
              <a:off x="1405519" y="2074218"/>
              <a:ext cx="2964872" cy="1056909"/>
              <a:chOff x="1405519" y="2074218"/>
              <a:chExt cx="2964872" cy="1056909"/>
            </a:xfrm>
          </p:grpSpPr>
          <p:sp>
            <p:nvSpPr>
              <p:cNvPr id="3" name="Right Triangle 2">
                <a:extLst>
                  <a:ext uri="{FF2B5EF4-FFF2-40B4-BE49-F238E27FC236}">
                    <a16:creationId xmlns:a16="http://schemas.microsoft.com/office/drawing/2014/main" id="{4F57F806-F5EB-541D-1807-BD33755D883B}"/>
                  </a:ext>
                </a:extLst>
              </p:cNvPr>
              <p:cNvSpPr/>
              <p:nvPr/>
            </p:nvSpPr>
            <p:spPr>
              <a:xfrm flipH="1">
                <a:off x="1405519" y="2074218"/>
                <a:ext cx="2964872" cy="1052945"/>
              </a:xfrm>
              <a:prstGeom prst="rtTriangle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634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CB8F826-ECE7-ED76-397D-27E249F34215}"/>
                  </a:ext>
                </a:extLst>
              </p:cNvPr>
              <p:cNvSpPr/>
              <p:nvPr/>
            </p:nvSpPr>
            <p:spPr>
              <a:xfrm>
                <a:off x="4174836" y="2927928"/>
                <a:ext cx="193964" cy="203199"/>
              </a:xfrm>
              <a:prstGeom prst="rect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634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ADC86EE-58DD-7428-DEE5-9AE8E13083CA}"/>
                    </a:ext>
                  </a:extLst>
                </p:cNvPr>
                <p:cNvSpPr txBox="1"/>
                <p:nvPr/>
              </p:nvSpPr>
              <p:spPr>
                <a:xfrm>
                  <a:off x="2392218" y="3127164"/>
                  <a:ext cx="1468582" cy="392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27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71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271" i="1"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GB" sz="1271">
                            <a:latin typeface="Cambria Math" panose="02040503050406030204" pitchFamily="18" charset="0"/>
                          </a:rPr>
                          <m:t>cm</m:t>
                        </m:r>
                      </m:oMath>
                    </m:oMathPara>
                  </a14:m>
                  <a:endParaRPr lang="en-GB" sz="127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ADC86EE-58DD-7428-DEE5-9AE8E13083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2218" y="3127164"/>
                  <a:ext cx="1468582" cy="39297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92A710-FC8C-A1DB-78A6-71864E57A3A5}"/>
                    </a:ext>
                  </a:extLst>
                </p:cNvPr>
                <p:cNvSpPr txBox="1"/>
                <p:nvPr/>
              </p:nvSpPr>
              <p:spPr>
                <a:xfrm>
                  <a:off x="4323862" y="2412578"/>
                  <a:ext cx="1468582" cy="392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27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71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271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GB" sz="1271">
                            <a:latin typeface="Cambria Math" panose="02040503050406030204" pitchFamily="18" charset="0"/>
                          </a:rPr>
                          <m:t>cm</m:t>
                        </m:r>
                      </m:oMath>
                    </m:oMathPara>
                  </a14:m>
                  <a:endParaRPr lang="en-GB" sz="127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92A710-FC8C-A1DB-78A6-71864E57A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3862" y="2412578"/>
                  <a:ext cx="1468582" cy="39297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28CEC05-3784-F104-6E11-5F2C0D74E85B}"/>
                    </a:ext>
                  </a:extLst>
                </p:cNvPr>
                <p:cNvSpPr txBox="1"/>
                <p:nvPr/>
              </p:nvSpPr>
              <p:spPr>
                <a:xfrm>
                  <a:off x="1994671" y="2102869"/>
                  <a:ext cx="1468582" cy="392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27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71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271" i="1">
                                <a:latin typeface="Cambria Math" panose="02040503050406030204" pitchFamily="18" charset="0"/>
                              </a:rPr>
                              <m:t>+6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GB" sz="1271">
                            <a:latin typeface="Cambria Math" panose="02040503050406030204" pitchFamily="18" charset="0"/>
                          </a:rPr>
                          <m:t>cm</m:t>
                        </m:r>
                      </m:oMath>
                    </m:oMathPara>
                  </a14:m>
                  <a:endParaRPr lang="en-GB" sz="127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28CEC05-3784-F104-6E11-5F2C0D74E8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4671" y="2102869"/>
                  <a:ext cx="1468582" cy="39297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 descr="Text, letter&#10;&#10;Description automatically generated">
            <a:extLst>
              <a:ext uri="{FF2B5EF4-FFF2-40B4-BE49-F238E27FC236}">
                <a16:creationId xmlns:a16="http://schemas.microsoft.com/office/drawing/2014/main" id="{86A67164-AD1C-7A8B-2A5E-A3E03C7C98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36299" b="28233"/>
          <a:stretch/>
        </p:blipFill>
        <p:spPr>
          <a:xfrm>
            <a:off x="526746" y="3082867"/>
            <a:ext cx="3719051" cy="191943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803928D-4958-8254-4A1A-894A15B3463F}"/>
              </a:ext>
            </a:extLst>
          </p:cNvPr>
          <p:cNvSpPr/>
          <p:nvPr/>
        </p:nvSpPr>
        <p:spPr>
          <a:xfrm>
            <a:off x="458086" y="890047"/>
            <a:ext cx="4006785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D74B5D4-873D-CC06-A223-126BC5160BCB}"/>
              </a:ext>
            </a:extLst>
          </p:cNvPr>
          <p:cNvSpPr/>
          <p:nvPr/>
        </p:nvSpPr>
        <p:spPr>
          <a:xfrm>
            <a:off x="4894516" y="896492"/>
            <a:ext cx="4616051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36652F00-A7ED-8764-00D0-1E9669905C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65343" y="326722"/>
            <a:ext cx="695391" cy="695391"/>
          </a:xfrm>
          <a:prstGeom prst="rect">
            <a:avLst/>
          </a:prstGeom>
        </p:spPr>
      </p:pic>
      <p:pic>
        <p:nvPicPr>
          <p:cNvPr id="19" name="Graphic 18" descr="Pencil with solid fill">
            <a:extLst>
              <a:ext uri="{FF2B5EF4-FFF2-40B4-BE49-F238E27FC236}">
                <a16:creationId xmlns:a16="http://schemas.microsoft.com/office/drawing/2014/main" id="{16A557B1-EF7C-3719-B1DB-97DA9EB2AE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17649" y="326722"/>
            <a:ext cx="695390" cy="69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13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1154" y="678885"/>
              <a:ext cx="8712513" cy="553519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59484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496773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469927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886329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Veronica has answered this question </a:t>
                          </a:r>
                          <a:r>
                            <a:rPr lang="en-GB" sz="1100" b="1"/>
                            <a:t>correctly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414938"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Find the length of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1100" b="0"/>
                        </a:p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(1)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How does Veronica know to use the sine ratio?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912863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(2)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GB" sz="1100"/>
                            <a:t>Veronica’s friend types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  <m:d>
                                <m:d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1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40°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lang="en-GB" sz="1100"/>
                            <a:t> into their calculator and gets the answer:</a:t>
                          </a:r>
                          <a:br>
                            <a:rPr lang="en-GB" sz="110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10.9 </m:t>
                                </m:r>
                                <m:r>
                                  <m:rPr>
                                    <m:nor/>
                                  </m:rPr>
                                  <a:rPr lang="en-GB" sz="1100" b="0" i="0" smtClean="0">
                                    <a:latin typeface="Cambria Math" panose="02040503050406030204" pitchFamily="18" charset="0"/>
                                  </a:rPr>
                                  <m:t>cm</m:t>
                                </m:r>
                              </m:oMath>
                            </m:oMathPara>
                          </a14:m>
                          <a:br>
                            <a:rPr lang="en-GB" sz="1100" b="0"/>
                          </a:br>
                          <a:br>
                            <a:rPr lang="en-GB" sz="1100" b="0"/>
                          </a:br>
                          <a:r>
                            <a:rPr lang="en-GB" sz="1100" b="0"/>
                            <a:t>Explain how they can tell they have made a mistake.</a:t>
                          </a:r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580913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1908714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(3)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What if the question was:</a:t>
                          </a:r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(a)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Which trigonometric ratio would you use?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(b)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What would your working look like?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1154" y="678885"/>
              <a:ext cx="8712513" cy="553519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59484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496773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469927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886329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Veronica has answered this question </a:t>
                          </a:r>
                          <a:r>
                            <a:rPr lang="en-GB" sz="1100" b="1"/>
                            <a:t>correctly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4182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81159" r="-125710" b="-1137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(1)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How does Veronica know to use the sine ratio?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921188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(2)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4295" t="-118421" b="-380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585908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1927028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(3)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What if the question was:</a:t>
                          </a:r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(a)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Which trigonometric ratio would you use?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(b)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What would your working look like?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3382CA1-DFB3-465A-A9F7-92D8136CBE1A}"/>
              </a:ext>
            </a:extLst>
          </p:cNvPr>
          <p:cNvGrpSpPr/>
          <p:nvPr/>
        </p:nvGrpSpPr>
        <p:grpSpPr>
          <a:xfrm>
            <a:off x="-168706" y="1389792"/>
            <a:ext cx="4675268" cy="2349649"/>
            <a:chOff x="44067" y="2379643"/>
            <a:chExt cx="5151452" cy="2588965"/>
          </a:xfrm>
        </p:grpSpPr>
        <p:sp>
          <p:nvSpPr>
            <p:cNvPr id="7" name="Partial Circle 6">
              <a:extLst>
                <a:ext uri="{FF2B5EF4-FFF2-40B4-BE49-F238E27FC236}">
                  <a16:creationId xmlns:a16="http://schemas.microsoft.com/office/drawing/2014/main" id="{4EE69E4E-740C-413D-AC8E-01347B23E00D}"/>
                </a:ext>
              </a:extLst>
            </p:cNvPr>
            <p:cNvSpPr/>
            <p:nvPr/>
          </p:nvSpPr>
          <p:spPr>
            <a:xfrm>
              <a:off x="44067" y="2941504"/>
              <a:ext cx="2027104" cy="2027104"/>
            </a:xfrm>
            <a:prstGeom prst="pie">
              <a:avLst>
                <a:gd name="adj1" fmla="val 20171437"/>
                <a:gd name="adj2" fmla="val 21591439"/>
              </a:avLst>
            </a:prstGeom>
            <a:no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34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2B339B-C1B1-4268-A93D-CF26621A86A0}"/>
                </a:ext>
              </a:extLst>
            </p:cNvPr>
            <p:cNvGrpSpPr/>
            <p:nvPr/>
          </p:nvGrpSpPr>
          <p:grpSpPr>
            <a:xfrm>
              <a:off x="1068636" y="2379643"/>
              <a:ext cx="4126883" cy="1584858"/>
              <a:chOff x="1068636" y="2379643"/>
              <a:chExt cx="4126883" cy="1584858"/>
            </a:xfrm>
          </p:grpSpPr>
          <p:sp>
            <p:nvSpPr>
              <p:cNvPr id="4" name="Right Triangle 3">
                <a:extLst>
                  <a:ext uri="{FF2B5EF4-FFF2-40B4-BE49-F238E27FC236}">
                    <a16:creationId xmlns:a16="http://schemas.microsoft.com/office/drawing/2014/main" id="{B08DC1E5-1972-452A-877E-E0D5D9627B9A}"/>
                  </a:ext>
                </a:extLst>
              </p:cNvPr>
              <p:cNvSpPr/>
              <p:nvPr/>
            </p:nvSpPr>
            <p:spPr>
              <a:xfrm flipH="1">
                <a:off x="1068636" y="2379643"/>
                <a:ext cx="3448280" cy="1564396"/>
              </a:xfrm>
              <a:prstGeom prst="rtTriangle">
                <a:avLst/>
              </a:prstGeom>
              <a:noFill/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634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AFAB92C-48D8-42D8-86B2-7523583623DB}"/>
                  </a:ext>
                </a:extLst>
              </p:cNvPr>
              <p:cNvSpPr/>
              <p:nvPr/>
            </p:nvSpPr>
            <p:spPr>
              <a:xfrm>
                <a:off x="4336916" y="3778250"/>
                <a:ext cx="180000" cy="180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634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AC7F83-A457-4E4C-B68A-5DC98C441FAE}"/>
                  </a:ext>
                </a:extLst>
              </p:cNvPr>
              <p:cNvSpPr txBox="1"/>
              <p:nvPr/>
            </p:nvSpPr>
            <p:spPr>
              <a:xfrm>
                <a:off x="4516917" y="3054393"/>
                <a:ext cx="678602" cy="317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71"/>
                  <a:t>17 cm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FA6D77F8-817F-46C8-9DD1-B6066822ABC4}"/>
                      </a:ext>
                    </a:extLst>
                  </p:cNvPr>
                  <p:cNvSpPr txBox="1"/>
                  <p:nvPr/>
                </p:nvSpPr>
                <p:spPr>
                  <a:xfrm>
                    <a:off x="2317333" y="2788152"/>
                    <a:ext cx="588663" cy="3172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sz="1271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GB" sz="1271"/>
                      <a:t> cm</a:t>
                    </a: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FA6D77F8-817F-46C8-9DD1-B6066822AB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17333" y="2788152"/>
                    <a:ext cx="588663" cy="31722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702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72B19049-9795-4464-8745-181957897D83}"/>
                      </a:ext>
                    </a:extLst>
                  </p:cNvPr>
                  <p:cNvSpPr txBox="1"/>
                  <p:nvPr/>
                </p:nvSpPr>
                <p:spPr>
                  <a:xfrm>
                    <a:off x="1580332" y="3647279"/>
                    <a:ext cx="505508" cy="3172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271" i="1">
                              <a:latin typeface="Cambria Math" panose="02040503050406030204" pitchFamily="18" charset="0"/>
                            </a:rPr>
                            <m:t>40°</m:t>
                          </m:r>
                        </m:oMath>
                      </m:oMathPara>
                    </a14:m>
                    <a:endParaRPr lang="en-GB" sz="1271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72B19049-9795-4464-8745-181957897D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0332" y="3647279"/>
                    <a:ext cx="505508" cy="31722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A026E1-9827-4E3C-91CF-2FCF783E2D85}"/>
              </a:ext>
            </a:extLst>
          </p:cNvPr>
          <p:cNvGrpSpPr/>
          <p:nvPr/>
        </p:nvGrpSpPr>
        <p:grpSpPr>
          <a:xfrm>
            <a:off x="4756972" y="3482059"/>
            <a:ext cx="4059392" cy="2349649"/>
            <a:chOff x="44067" y="2379643"/>
            <a:chExt cx="4472849" cy="2588965"/>
          </a:xfrm>
        </p:grpSpPr>
        <p:sp>
          <p:nvSpPr>
            <p:cNvPr id="15" name="Partial Circle 14">
              <a:extLst>
                <a:ext uri="{FF2B5EF4-FFF2-40B4-BE49-F238E27FC236}">
                  <a16:creationId xmlns:a16="http://schemas.microsoft.com/office/drawing/2014/main" id="{D53E502A-6DCE-4275-82BB-9EA280A48F8C}"/>
                </a:ext>
              </a:extLst>
            </p:cNvPr>
            <p:cNvSpPr/>
            <p:nvPr/>
          </p:nvSpPr>
          <p:spPr>
            <a:xfrm>
              <a:off x="44067" y="2941504"/>
              <a:ext cx="2027104" cy="2027104"/>
            </a:xfrm>
            <a:prstGeom prst="pie">
              <a:avLst>
                <a:gd name="adj1" fmla="val 20200099"/>
                <a:gd name="adj2" fmla="val 21591439"/>
              </a:avLst>
            </a:prstGeom>
            <a:no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34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1550DBA-27EA-45A8-8193-BC10B8BBC638}"/>
                </a:ext>
              </a:extLst>
            </p:cNvPr>
            <p:cNvGrpSpPr/>
            <p:nvPr/>
          </p:nvGrpSpPr>
          <p:grpSpPr>
            <a:xfrm>
              <a:off x="1068636" y="2379643"/>
              <a:ext cx="3448280" cy="1892636"/>
              <a:chOff x="1068636" y="2379643"/>
              <a:chExt cx="3448280" cy="1892636"/>
            </a:xfrm>
          </p:grpSpPr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EACF0695-DB9D-4E69-AB42-D1694A812695}"/>
                  </a:ext>
                </a:extLst>
              </p:cNvPr>
              <p:cNvSpPr/>
              <p:nvPr/>
            </p:nvSpPr>
            <p:spPr>
              <a:xfrm flipH="1">
                <a:off x="1068636" y="2379643"/>
                <a:ext cx="3448280" cy="1564396"/>
              </a:xfrm>
              <a:prstGeom prst="rtTriangle">
                <a:avLst/>
              </a:prstGeom>
              <a:noFill/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634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2E9F267-0EC8-4FF9-9280-462DFF6F1520}"/>
                  </a:ext>
                </a:extLst>
              </p:cNvPr>
              <p:cNvSpPr/>
              <p:nvPr/>
            </p:nvSpPr>
            <p:spPr>
              <a:xfrm>
                <a:off x="4336916" y="3778250"/>
                <a:ext cx="180000" cy="180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634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8E6938-3EC5-495E-B80E-BC9AA9E738DE}"/>
                  </a:ext>
                </a:extLst>
              </p:cNvPr>
              <p:cNvSpPr txBox="1"/>
              <p:nvPr/>
            </p:nvSpPr>
            <p:spPr>
              <a:xfrm>
                <a:off x="2444600" y="2764846"/>
                <a:ext cx="678602" cy="317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71"/>
                  <a:t>10 cm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D3E6CA4A-2813-4CB4-ADBC-516D03862265}"/>
                      </a:ext>
                    </a:extLst>
                  </p:cNvPr>
                  <p:cNvSpPr txBox="1"/>
                  <p:nvPr/>
                </p:nvSpPr>
                <p:spPr>
                  <a:xfrm>
                    <a:off x="2582866" y="3955057"/>
                    <a:ext cx="588663" cy="3172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sz="1271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GB" sz="1271"/>
                      <a:t> cm</a:t>
                    </a: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D3E6CA4A-2813-4CB4-ADBC-516D038622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82866" y="3955057"/>
                    <a:ext cx="588663" cy="31722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702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2031D07-1AD3-4EEA-A52A-BE8152E4A20F}"/>
                      </a:ext>
                    </a:extLst>
                  </p:cNvPr>
                  <p:cNvSpPr txBox="1"/>
                  <p:nvPr/>
                </p:nvSpPr>
                <p:spPr>
                  <a:xfrm>
                    <a:off x="1580331" y="3647279"/>
                    <a:ext cx="505508" cy="3172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271" i="1">
                              <a:latin typeface="Cambria Math" panose="02040503050406030204" pitchFamily="18" charset="0"/>
                            </a:rPr>
                            <m:t>40°</m:t>
                          </m:r>
                        </m:oMath>
                      </m:oMathPara>
                    </a14:m>
                    <a:endParaRPr lang="en-GB" sz="1271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2031D07-1AD3-4EEA-A52A-BE8152E4A2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0331" y="3647279"/>
                    <a:ext cx="505508" cy="31722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6D5D67EA-5267-4002-BD6C-499CA05587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35055" r="47865" b="33160"/>
          <a:stretch/>
        </p:blipFill>
        <p:spPr>
          <a:xfrm>
            <a:off x="1581820" y="3025282"/>
            <a:ext cx="1839726" cy="2165891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707487" y="969854"/>
            <a:ext cx="4049485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11282" y="976300"/>
            <a:ext cx="4616051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9C6CB854-13D1-44B1-9A30-EAD62910A6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67070" y="656136"/>
            <a:ext cx="829876" cy="829876"/>
          </a:xfrm>
          <a:prstGeom prst="rect">
            <a:avLst/>
          </a:prstGeom>
        </p:spPr>
      </p:pic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51767" y="554916"/>
            <a:ext cx="829876" cy="829876"/>
          </a:xfrm>
          <a:prstGeom prst="rect">
            <a:avLst/>
          </a:prstGeom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id="{28681D6A-B99B-09C6-0385-9165287A8644}"/>
              </a:ext>
            </a:extLst>
          </p:cNvPr>
          <p:cNvSpPr/>
          <p:nvPr/>
        </p:nvSpPr>
        <p:spPr>
          <a:xfrm>
            <a:off x="0" y="-1"/>
            <a:ext cx="2652447" cy="3267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34" dirty="0">
                <a:solidFill>
                  <a:schemeClr val="bg1"/>
                </a:solidFill>
                <a:latin typeface="Cambria"/>
                <a:ea typeface="Calibri"/>
                <a:cs typeface="Calibri"/>
              </a:rPr>
              <a:t>WORKED EXAMPLE</a:t>
            </a:r>
            <a:endParaRPr lang="en-US" sz="1634" dirty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308D2B64-DEC8-D9D2-559A-AE6B55ACA54F}"/>
              </a:ext>
            </a:extLst>
          </p:cNvPr>
          <p:cNvSpPr/>
          <p:nvPr/>
        </p:nvSpPr>
        <p:spPr>
          <a:xfrm>
            <a:off x="2652448" y="0"/>
            <a:ext cx="7253552" cy="3269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34" dirty="0">
                <a:solidFill>
                  <a:schemeClr val="tx1"/>
                </a:solidFill>
              </a:rPr>
              <a:t>Trigonometry Finding Lengths</a:t>
            </a:r>
          </a:p>
        </p:txBody>
      </p:sp>
    </p:spTree>
    <p:extLst>
      <p:ext uri="{BB962C8B-B14F-4D97-AF65-F5344CB8AC3E}">
        <p14:creationId xmlns:p14="http://schemas.microsoft.com/office/powerpoint/2010/main" val="398703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407" y="688970"/>
              <a:ext cx="8388663" cy="50322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16024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384655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95409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892575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Jack has answered this question </a:t>
                          </a:r>
                          <a:r>
                            <a:rPr lang="en-GB" sz="1100" b="1" dirty="0"/>
                            <a:t>incorrectly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In the triangle, angle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100" dirty="0"/>
                            <a:t> is obtuse.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Work out the size of angle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0" dirty="0"/>
                            <a:t>Explain how Jack can work out that his angle is incorrect.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91286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0" dirty="0"/>
                            <a:t>Sketch the curve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1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GB" sz="1100" b="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1576764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41493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(3)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Add an additional line to the end of Jack’s answer to make it correct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41493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407" y="688970"/>
              <a:ext cx="8388663" cy="50322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16024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384655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95409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892575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Jack has answered this question </a:t>
                          </a:r>
                          <a:r>
                            <a:rPr lang="en-GB" sz="1100" b="1" dirty="0"/>
                            <a:t>incorrectly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3636" r="-125738" b="-1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125738" b="-1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0" dirty="0"/>
                            <a:t>Explain how Jack can work out that his angle is incorrect.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92118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5493" t="-580000" b="-8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159174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41826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(3)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Add an additional line to the end of Jack’s answer to make it correct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41826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1" y="1"/>
            <a:ext cx="2397214" cy="3267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34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704931" y="966070"/>
            <a:ext cx="4090426" cy="5684462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00543" y="972595"/>
            <a:ext cx="4616051" cy="5677937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1028" y="551211"/>
            <a:ext cx="829876" cy="829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185D0A-5F48-8C70-FE04-A86B304B07C4}"/>
              </a:ext>
            </a:extLst>
          </p:cNvPr>
          <p:cNvSpPr/>
          <p:nvPr/>
        </p:nvSpPr>
        <p:spPr>
          <a:xfrm>
            <a:off x="2397214" y="-1"/>
            <a:ext cx="7508786" cy="326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34" dirty="0">
                <a:solidFill>
                  <a:schemeClr val="tx1"/>
                </a:solidFill>
              </a:rPr>
              <a:t>Sine Rule – obtuse angles</a:t>
            </a:r>
          </a:p>
        </p:txBody>
      </p:sp>
      <p:pic>
        <p:nvPicPr>
          <p:cNvPr id="15" name="Graphic 14" descr="Close with solid fill">
            <a:extLst>
              <a:ext uri="{FF2B5EF4-FFF2-40B4-BE49-F238E27FC236}">
                <a16:creationId xmlns:a16="http://schemas.microsoft.com/office/drawing/2014/main" id="{D7463404-8DA7-5E19-68F8-18E8A929E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0667" y="637768"/>
            <a:ext cx="829876" cy="8298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DA3667-AABF-BE0D-3A96-3D54D7F41B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95" t="22007" r="25705" b="19512"/>
          <a:stretch/>
        </p:blipFill>
        <p:spPr>
          <a:xfrm>
            <a:off x="1137218" y="1743349"/>
            <a:ext cx="2933449" cy="168565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ECCAE0E-770F-7317-3578-155F96DD5B6A}"/>
              </a:ext>
            </a:extLst>
          </p:cNvPr>
          <p:cNvGrpSpPr/>
          <p:nvPr/>
        </p:nvGrpSpPr>
        <p:grpSpPr>
          <a:xfrm>
            <a:off x="1958187" y="3248331"/>
            <a:ext cx="131996" cy="147025"/>
            <a:chOff x="2046066" y="3579179"/>
            <a:chExt cx="145440" cy="1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4E1D19F-DCD2-9322-3D4F-B3FD7C2CD4D3}"/>
                    </a:ext>
                  </a:extLst>
                </p14:cNvPr>
                <p14:cNvContentPartPr/>
                <p14:nvPr/>
              </p14:nvContentPartPr>
              <p14:xfrm>
                <a:off x="2068746" y="3579179"/>
                <a:ext cx="122760" cy="162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4E1D19F-DCD2-9322-3D4F-B3FD7C2CD4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58814" y="3569253"/>
                  <a:ext cx="142227" cy="181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0052036-8F3E-B867-3193-784B1EC85CDA}"/>
                    </a:ext>
                  </a:extLst>
                </p14:cNvPr>
                <p14:cNvContentPartPr/>
                <p14:nvPr/>
              </p14:nvContentPartPr>
              <p14:xfrm>
                <a:off x="2046066" y="3686819"/>
                <a:ext cx="99720" cy="10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0052036-8F3E-B867-3193-784B1EC85CD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36134" y="3677176"/>
                  <a:ext cx="119187" cy="297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0B7FD48-4D1F-D792-462C-D759B0D6E403}"/>
              </a:ext>
            </a:extLst>
          </p:cNvPr>
          <p:cNvGrpSpPr/>
          <p:nvPr/>
        </p:nvGrpSpPr>
        <p:grpSpPr>
          <a:xfrm>
            <a:off x="1415501" y="1597074"/>
            <a:ext cx="125135" cy="153886"/>
            <a:chOff x="1448106" y="1759739"/>
            <a:chExt cx="13788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E515AD7-B86B-EAD3-057C-9F55A1D907A8}"/>
                    </a:ext>
                  </a:extLst>
                </p14:cNvPr>
                <p14:cNvContentPartPr/>
                <p14:nvPr/>
              </p14:nvContentPartPr>
              <p14:xfrm>
                <a:off x="1498506" y="1820579"/>
                <a:ext cx="24480" cy="94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E515AD7-B86B-EAD3-057C-9F55A1D907A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88792" y="1810716"/>
                  <a:ext cx="43520" cy="114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ABAEB28-FF47-74CF-22AB-3BC834D69B3A}"/>
                    </a:ext>
                  </a:extLst>
                </p14:cNvPr>
                <p14:cNvContentPartPr/>
                <p14:nvPr/>
              </p14:nvContentPartPr>
              <p14:xfrm>
                <a:off x="1448106" y="1759739"/>
                <a:ext cx="137880" cy="169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ABAEB28-FF47-74CF-22AB-3BC834D69B3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38229" y="1749835"/>
                  <a:ext cx="157239" cy="18897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E2EB7C3-CE3C-A19F-0ED1-52BAF80CEA66}"/>
                  </a:ext>
                </a:extLst>
              </p14:cNvPr>
              <p14:cNvContentPartPr/>
              <p14:nvPr/>
            </p14:nvContentPartPr>
            <p14:xfrm>
              <a:off x="4085152" y="3305180"/>
              <a:ext cx="86908" cy="122521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E2EB7C3-CE3C-A19F-0ED1-52BAF80CEA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76174" y="3296171"/>
                <a:ext cx="104505" cy="140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539CCDD-6D3C-DBEC-F2FD-3CD0CC291FF5}"/>
                  </a:ext>
                </a:extLst>
              </p14:cNvPr>
              <p14:cNvContentPartPr/>
              <p14:nvPr/>
            </p14:nvContentPartPr>
            <p14:xfrm>
              <a:off x="3214109" y="2342002"/>
              <a:ext cx="187212" cy="112066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539CCDD-6D3C-DBEC-F2FD-3CD0CC291FF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05108" y="2332993"/>
                <a:ext cx="204853" cy="129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76BE958-AC93-CE7F-A6B8-9D452DFBFA90}"/>
                  </a:ext>
                </a:extLst>
              </p14:cNvPr>
              <p14:cNvContentPartPr/>
              <p14:nvPr/>
            </p14:nvContentPartPr>
            <p14:xfrm>
              <a:off x="2982136" y="3330338"/>
              <a:ext cx="63384" cy="118927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76BE958-AC93-CE7F-A6B8-9D452DFBFA9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73133" y="3321328"/>
                <a:ext cx="81031" cy="136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3403ADC-EC67-8FF0-DECD-48F4B819901A}"/>
                  </a:ext>
                </a:extLst>
              </p14:cNvPr>
              <p14:cNvContentPartPr/>
              <p14:nvPr/>
            </p14:nvContentPartPr>
            <p14:xfrm>
              <a:off x="1476271" y="2786671"/>
              <a:ext cx="59137" cy="5979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3403ADC-EC67-8FF0-DECD-48F4B819901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67256" y="2777720"/>
                <a:ext cx="76806" cy="77333"/>
              </a:xfrm>
              <a:prstGeom prst="rect">
                <a:avLst/>
              </a:prstGeom>
            </p:spPr>
          </p:pic>
        </mc:Fallback>
      </mc:AlternateContent>
      <p:pic>
        <p:nvPicPr>
          <p:cNvPr id="49" name="Picture 48" descr="Letter&#10;&#10;Description automatically generated with low confidence">
            <a:extLst>
              <a:ext uri="{FF2B5EF4-FFF2-40B4-BE49-F238E27FC236}">
                <a16:creationId xmlns:a16="http://schemas.microsoft.com/office/drawing/2014/main" id="{D75FF24E-91D7-04C2-4A4A-D7BC7ACF09B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9945" r="30070" b="12637"/>
          <a:stretch/>
        </p:blipFill>
        <p:spPr>
          <a:xfrm>
            <a:off x="1131751" y="3661205"/>
            <a:ext cx="1647782" cy="274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66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407" y="688970"/>
              <a:ext cx="8558015" cy="576528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212451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97649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996000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684000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Veronica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414938">
                    <a:tc>
                      <a:txBody>
                        <a:bodyPr/>
                        <a:lstStyle/>
                        <a:p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Find the set of values for which both these inequalities are true</a:t>
                          </a:r>
                        </a:p>
                        <a:p>
                          <a:endParaRPr lang="en-GB" sz="11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+2&gt;7 </m:t>
                                </m:r>
                                <m:r>
                                  <m:rPr>
                                    <m:nor/>
                                  </m:rPr>
                                  <a:rPr lang="en-GB" sz="1100" b="0" smtClean="0"/>
                                  <m:t>and</m:t>
                                </m:r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1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−4≤0</m:t>
                                </m:r>
                              </m:oMath>
                            </m:oMathPara>
                          </a14:m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Explain why the solution set is the intersection of the valid range for two inequalities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914797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91286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If the question was </a:t>
                          </a:r>
                          <a:br>
                            <a:rPr lang="en-GB" sz="1100" dirty="0"/>
                          </a:br>
                          <a:r>
                            <a:rPr lang="en-GB" sz="11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Find the set of values for which both these inequalities are true</a:t>
                          </a:r>
                        </a:p>
                        <a:p>
                          <a:endParaRPr lang="en-GB" sz="1100" b="1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sz="11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100" b="1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1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1100" b="1" i="1" dirty="0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sz="1100" b="1" i="1" dirty="0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GB" sz="1100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100" b="1" i="0" dirty="0" smtClean="0"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GB" sz="1100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sz="11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sz="11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GB" sz="11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1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sz="11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1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100" b="1" i="1" dirty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sz="1100" b="1" i="1" dirty="0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GB" sz="11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br>
                            <a:rPr lang="en-GB" sz="1100" dirty="0"/>
                          </a:br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58091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(a)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Draw a number line showing the solutions sets for both inequalities separately.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(b)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Write down the single solution set that is valid for both inequalities.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407" y="688970"/>
              <a:ext cx="8558015" cy="576528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212451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97649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996000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684000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Veronica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7535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91935" r="-116487" b="-57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Explain why the solution set is the intersection of the valid range for two inequalities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914797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109263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4177" t="-216760" b="-2128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58091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(a)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Draw a number line showing the solutions sets for both inequalities separately.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41826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(b)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Write down the single solution set that is valid for both inequalities.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0" y="0"/>
            <a:ext cx="2397214" cy="3267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704931" y="966070"/>
            <a:ext cx="4090426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00543" y="972595"/>
            <a:ext cx="4616051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9C6CB854-13D1-44B1-9A30-EAD62910A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0791" y="652352"/>
            <a:ext cx="829876" cy="829876"/>
          </a:xfrm>
          <a:prstGeom prst="rect">
            <a:avLst/>
          </a:prstGeom>
        </p:spPr>
      </p:pic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1028" y="551211"/>
            <a:ext cx="829876" cy="829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185D0A-5F48-8C70-FE04-A86B304B07C4}"/>
              </a:ext>
            </a:extLst>
          </p:cNvPr>
          <p:cNvSpPr/>
          <p:nvPr/>
        </p:nvSpPr>
        <p:spPr>
          <a:xfrm>
            <a:off x="2397214" y="-1"/>
            <a:ext cx="7407534" cy="326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Combining inequalities</a:t>
            </a:r>
          </a:p>
        </p:txBody>
      </p:sp>
      <p:pic>
        <p:nvPicPr>
          <p:cNvPr id="26" name="Picture 25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412E452F-EFF2-9294-A69B-9D92F3E426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3" t="12705" r="14305" b="11321"/>
          <a:stretch/>
        </p:blipFill>
        <p:spPr>
          <a:xfrm>
            <a:off x="1194458" y="2121575"/>
            <a:ext cx="2986333" cy="417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00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1154" y="733655"/>
              <a:ext cx="8658702" cy="54374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35646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493704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583478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745874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4018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Jordan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414938"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Find the length of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1100" b="0"/>
                        </a:p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(1)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How does Jordan know to use the tangent ratio?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334018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580913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(2)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Jordan’s friend has their</a:t>
                          </a:r>
                          <a:r>
                            <a:rPr lang="en-GB" sz="1100" baseline="0"/>
                            <a:t> calculator in the wrong mode.</a:t>
                          </a:r>
                          <a:br>
                            <a:rPr lang="en-GB" sz="1100"/>
                          </a:br>
                          <a:r>
                            <a:rPr lang="en-GB" sz="1100"/>
                            <a:t>They get an answer of 0.359.</a:t>
                          </a:r>
                          <a:br>
                            <a:rPr lang="en-GB" sz="1100"/>
                          </a:br>
                          <a:r>
                            <a:rPr lang="en-GB" sz="1100"/>
                            <a:t>Explain how they can tell they have a wrong answer.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580913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414938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(3)  (a)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What mode should their calculator be in?</a:t>
                          </a:r>
                        </a:p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414938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/>
                            <a:t>(b)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How can they check this?</a:t>
                          </a:r>
                        </a:p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580913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/>
                            <a:t>(c)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What keys should they press to put it in the correct mode?</a:t>
                          </a:r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334018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(4)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What if the question was 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  <a:tr h="1078838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7054087"/>
                      </a:ext>
                    </a:extLst>
                  </a:tr>
                  <a:tr h="334018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What would your first line of working look like?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938888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1154" y="733655"/>
              <a:ext cx="8658702" cy="54374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35646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493704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583478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745874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4018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Jordan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4182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81159" r="-125714" b="-1114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(1)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How does Jordan know to use the tangent ratio?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334018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585908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(2)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Jordan’s friend has their</a:t>
                          </a:r>
                          <a:r>
                            <a:rPr lang="en-GB" sz="1100" baseline="0"/>
                            <a:t> calculator in the wrong mode.</a:t>
                          </a:r>
                          <a:br>
                            <a:rPr lang="en-GB" sz="1100"/>
                          </a:br>
                          <a:r>
                            <a:rPr lang="en-GB" sz="1100"/>
                            <a:t>They get an answer of 0.359.</a:t>
                          </a:r>
                          <a:br>
                            <a:rPr lang="en-GB" sz="1100"/>
                          </a:br>
                          <a:r>
                            <a:rPr lang="en-GB" sz="1100"/>
                            <a:t>Explain how they can tell they have a wrong answer.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585908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418268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(3)  (a)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What mode should their calculator be in?</a:t>
                          </a:r>
                        </a:p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418268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/>
                            <a:t>(b)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How can they check this?</a:t>
                          </a:r>
                        </a:p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585908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/>
                            <a:t>(c)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What keys should they press to put it in the correct mode?</a:t>
                          </a:r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334018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(4)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/>
                            <a:t>What if the question was 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  <a:tr h="1088828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7054087"/>
                      </a:ext>
                    </a:extLst>
                  </a:tr>
                  <a:tr h="334018"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What would your first line of working look like?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938888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3382CA1-DFB3-465A-A9F7-92D8136CBE1A}"/>
              </a:ext>
            </a:extLst>
          </p:cNvPr>
          <p:cNvGrpSpPr/>
          <p:nvPr/>
        </p:nvGrpSpPr>
        <p:grpSpPr>
          <a:xfrm>
            <a:off x="-168706" y="1389792"/>
            <a:ext cx="4588704" cy="2349649"/>
            <a:chOff x="44067" y="2379643"/>
            <a:chExt cx="5056072" cy="2588965"/>
          </a:xfrm>
        </p:grpSpPr>
        <p:sp>
          <p:nvSpPr>
            <p:cNvPr id="7" name="Partial Circle 6">
              <a:extLst>
                <a:ext uri="{FF2B5EF4-FFF2-40B4-BE49-F238E27FC236}">
                  <a16:creationId xmlns:a16="http://schemas.microsoft.com/office/drawing/2014/main" id="{4EE69E4E-740C-413D-AC8E-01347B23E00D}"/>
                </a:ext>
              </a:extLst>
            </p:cNvPr>
            <p:cNvSpPr/>
            <p:nvPr/>
          </p:nvSpPr>
          <p:spPr>
            <a:xfrm>
              <a:off x="44067" y="2941504"/>
              <a:ext cx="2027104" cy="2027104"/>
            </a:xfrm>
            <a:prstGeom prst="pie">
              <a:avLst>
                <a:gd name="adj1" fmla="val 20200099"/>
                <a:gd name="adj2" fmla="val 21591439"/>
              </a:avLst>
            </a:prstGeom>
            <a:no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34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2B339B-C1B1-4268-A93D-CF26621A86A0}"/>
                </a:ext>
              </a:extLst>
            </p:cNvPr>
            <p:cNvGrpSpPr/>
            <p:nvPr/>
          </p:nvGrpSpPr>
          <p:grpSpPr>
            <a:xfrm>
              <a:off x="1068636" y="2379643"/>
              <a:ext cx="4031503" cy="1874445"/>
              <a:chOff x="1068636" y="2379643"/>
              <a:chExt cx="4031503" cy="1874445"/>
            </a:xfrm>
          </p:grpSpPr>
          <p:sp>
            <p:nvSpPr>
              <p:cNvPr id="4" name="Right Triangle 3">
                <a:extLst>
                  <a:ext uri="{FF2B5EF4-FFF2-40B4-BE49-F238E27FC236}">
                    <a16:creationId xmlns:a16="http://schemas.microsoft.com/office/drawing/2014/main" id="{B08DC1E5-1972-452A-877E-E0D5D9627B9A}"/>
                  </a:ext>
                </a:extLst>
              </p:cNvPr>
              <p:cNvSpPr/>
              <p:nvPr/>
            </p:nvSpPr>
            <p:spPr>
              <a:xfrm flipH="1">
                <a:off x="1068636" y="2379643"/>
                <a:ext cx="3448280" cy="1564396"/>
              </a:xfrm>
              <a:prstGeom prst="rtTriangle">
                <a:avLst/>
              </a:prstGeom>
              <a:noFill/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634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AFAB92C-48D8-42D8-86B2-7523583623DB}"/>
                  </a:ext>
                </a:extLst>
              </p:cNvPr>
              <p:cNvSpPr/>
              <p:nvPr/>
            </p:nvSpPr>
            <p:spPr>
              <a:xfrm>
                <a:off x="4336916" y="3778250"/>
                <a:ext cx="180000" cy="180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634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AC7F83-A457-4E4C-B68A-5DC98C441FAE}"/>
                  </a:ext>
                </a:extLst>
              </p:cNvPr>
              <p:cNvSpPr txBox="1"/>
              <p:nvPr/>
            </p:nvSpPr>
            <p:spPr>
              <a:xfrm>
                <a:off x="2638657" y="3936866"/>
                <a:ext cx="583223" cy="317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71"/>
                  <a:t>8 cm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6D77F8-817F-46C8-9DD1-B6066822ABC4}"/>
                  </a:ext>
                </a:extLst>
              </p:cNvPr>
              <p:cNvSpPr txBox="1"/>
              <p:nvPr/>
            </p:nvSpPr>
            <p:spPr>
              <a:xfrm>
                <a:off x="4516916" y="3206271"/>
                <a:ext cx="583223" cy="317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71"/>
                  <a:t>3 cm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72B19049-9795-4464-8745-181957897D83}"/>
                      </a:ext>
                    </a:extLst>
                  </p:cNvPr>
                  <p:cNvSpPr txBox="1"/>
                  <p:nvPr/>
                </p:nvSpPr>
                <p:spPr>
                  <a:xfrm>
                    <a:off x="1580330" y="3647279"/>
                    <a:ext cx="346472" cy="3172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271" i="1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GB" sz="1271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72B19049-9795-4464-8745-181957897D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0330" y="3647279"/>
                    <a:ext cx="346472" cy="31722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A026E1-9827-4E3C-91CF-2FCF783E2D85}"/>
              </a:ext>
            </a:extLst>
          </p:cNvPr>
          <p:cNvGrpSpPr/>
          <p:nvPr/>
        </p:nvGrpSpPr>
        <p:grpSpPr>
          <a:xfrm>
            <a:off x="6000634" y="3739440"/>
            <a:ext cx="2529621" cy="2048757"/>
            <a:chOff x="1068636" y="1366091"/>
            <a:chExt cx="4446417" cy="3012258"/>
          </a:xfrm>
        </p:grpSpPr>
        <p:sp>
          <p:nvSpPr>
            <p:cNvPr id="15" name="Partial Circle 14">
              <a:extLst>
                <a:ext uri="{FF2B5EF4-FFF2-40B4-BE49-F238E27FC236}">
                  <a16:creationId xmlns:a16="http://schemas.microsoft.com/office/drawing/2014/main" id="{D53E502A-6DCE-4275-82BB-9EA280A48F8C}"/>
                </a:ext>
              </a:extLst>
            </p:cNvPr>
            <p:cNvSpPr/>
            <p:nvPr/>
          </p:nvSpPr>
          <p:spPr>
            <a:xfrm>
              <a:off x="3487949" y="1366091"/>
              <a:ext cx="2027104" cy="2027104"/>
            </a:xfrm>
            <a:prstGeom prst="pie">
              <a:avLst>
                <a:gd name="adj1" fmla="val 5335108"/>
                <a:gd name="adj2" fmla="val 8956775"/>
              </a:avLst>
            </a:prstGeom>
            <a:no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34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1550DBA-27EA-45A8-8193-BC10B8BBC638}"/>
                </a:ext>
              </a:extLst>
            </p:cNvPr>
            <p:cNvGrpSpPr/>
            <p:nvPr/>
          </p:nvGrpSpPr>
          <p:grpSpPr>
            <a:xfrm>
              <a:off x="1068636" y="2379643"/>
              <a:ext cx="3490006" cy="1998706"/>
              <a:chOff x="1068636" y="2379643"/>
              <a:chExt cx="3490006" cy="1998706"/>
            </a:xfrm>
          </p:grpSpPr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EACF0695-DB9D-4E69-AB42-D1694A812695}"/>
                  </a:ext>
                </a:extLst>
              </p:cNvPr>
              <p:cNvSpPr/>
              <p:nvPr/>
            </p:nvSpPr>
            <p:spPr>
              <a:xfrm flipH="1">
                <a:off x="1068636" y="2379643"/>
                <a:ext cx="3448280" cy="1564396"/>
              </a:xfrm>
              <a:prstGeom prst="rtTriangle">
                <a:avLst/>
              </a:prstGeom>
              <a:noFill/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634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2E9F267-0EC8-4FF9-9280-462DFF6F1520}"/>
                  </a:ext>
                </a:extLst>
              </p:cNvPr>
              <p:cNvSpPr/>
              <p:nvPr/>
            </p:nvSpPr>
            <p:spPr>
              <a:xfrm>
                <a:off x="4336916" y="3778250"/>
                <a:ext cx="180000" cy="180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634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8E6938-3EC5-495E-B80E-BC9AA9E738DE}"/>
                  </a:ext>
                </a:extLst>
              </p:cNvPr>
              <p:cNvSpPr txBox="1"/>
              <p:nvPr/>
            </p:nvSpPr>
            <p:spPr>
              <a:xfrm>
                <a:off x="1952723" y="2720432"/>
                <a:ext cx="1082546" cy="423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71"/>
                  <a:t>10 cm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E6CA4A-2813-4CB4-ADBC-516D03862265}"/>
                  </a:ext>
                </a:extLst>
              </p:cNvPr>
              <p:cNvSpPr txBox="1"/>
              <p:nvPr/>
            </p:nvSpPr>
            <p:spPr>
              <a:xfrm>
                <a:off x="2582866" y="3955055"/>
                <a:ext cx="930393" cy="423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71"/>
                  <a:t>7 cm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2031D07-1AD3-4EEA-A52A-BE8152E4A20F}"/>
                      </a:ext>
                    </a:extLst>
                  </p:cNvPr>
                  <p:cNvSpPr txBox="1"/>
                  <p:nvPr/>
                </p:nvSpPr>
                <p:spPr>
                  <a:xfrm>
                    <a:off x="4005929" y="2720432"/>
                    <a:ext cx="552713" cy="4232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271" i="1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GB" sz="1271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2031D07-1AD3-4EEA-A52A-BE8152E4A2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05929" y="2720432"/>
                    <a:ext cx="552713" cy="42329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572773" y="969854"/>
            <a:ext cx="3908863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11282" y="976300"/>
            <a:ext cx="4616051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9C6CB854-13D1-44B1-9A30-EAD62910A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67070" y="656136"/>
            <a:ext cx="829876" cy="829876"/>
          </a:xfrm>
          <a:prstGeom prst="rect">
            <a:avLst/>
          </a:prstGeom>
        </p:spPr>
      </p:pic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51767" y="554916"/>
            <a:ext cx="829876" cy="829876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1E8DA8F3-B9CB-400D-9471-153BB2D22D1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1" t="27648" r="48267" b="45444"/>
          <a:stretch/>
        </p:blipFill>
        <p:spPr>
          <a:xfrm>
            <a:off x="1375746" y="3154294"/>
            <a:ext cx="1998800" cy="1833491"/>
          </a:xfrm>
          <a:prstGeom prst="rect">
            <a:avLst/>
          </a:prstGeom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7E685BA0-67DC-5915-A1F5-672017171301}"/>
              </a:ext>
            </a:extLst>
          </p:cNvPr>
          <p:cNvSpPr/>
          <p:nvPr/>
        </p:nvSpPr>
        <p:spPr>
          <a:xfrm>
            <a:off x="0" y="-1"/>
            <a:ext cx="2652447" cy="3267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34" dirty="0">
                <a:solidFill>
                  <a:schemeClr val="bg1"/>
                </a:solidFill>
                <a:latin typeface="Cambria"/>
                <a:ea typeface="Calibri"/>
                <a:cs typeface="Calibri"/>
              </a:rPr>
              <a:t>WORKED EXAMPLE</a:t>
            </a:r>
            <a:endParaRPr lang="en-US" sz="1634" dirty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B6B32EAB-FFA9-5679-1C19-60252E8B0E79}"/>
              </a:ext>
            </a:extLst>
          </p:cNvPr>
          <p:cNvSpPr/>
          <p:nvPr/>
        </p:nvSpPr>
        <p:spPr>
          <a:xfrm>
            <a:off x="2652448" y="0"/>
            <a:ext cx="7253552" cy="3269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34" dirty="0">
                <a:solidFill>
                  <a:schemeClr val="tx1"/>
                </a:solidFill>
              </a:rPr>
              <a:t>Trigonometry Finding Angles</a:t>
            </a:r>
          </a:p>
        </p:txBody>
      </p:sp>
    </p:spTree>
    <p:extLst>
      <p:ext uri="{BB962C8B-B14F-4D97-AF65-F5344CB8AC3E}">
        <p14:creationId xmlns:p14="http://schemas.microsoft.com/office/powerpoint/2010/main" val="3098915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93136" y="396872"/>
              <a:ext cx="8921171" cy="59496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67529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893057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481182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979403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Matias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912863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Calculate the area of the following circle</a:t>
                          </a:r>
                          <a:endParaRPr lang="en-GB" sz="1100" b="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Matias’s friend typed the following in his calculator.</a:t>
                          </a:r>
                          <a:br>
                            <a:rPr lang="en-GB" sz="1100" dirty="0"/>
                          </a:br>
                          <a:endParaRPr lang="en-GB" sz="11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×2.5=</m:t>
                                </m:r>
                              </m:oMath>
                            </m:oMathPara>
                          </a14:m>
                          <a:endParaRPr lang="en-GB" sz="1100" b="0" dirty="0"/>
                        </a:p>
                        <a:p>
                          <a:endParaRPr lang="en-GB" sz="11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100" b="0" i="0" smtClean="0">
                                        <a:latin typeface="Cambria Math" panose="02040503050406030204" pitchFamily="18" charset="0"/>
                                      </a:rPr>
                                      <m:t>ANS</m:t>
                                    </m:r>
                                  </m:e>
                                  <m:sup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107883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r>
                            <a:rPr lang="en-GB" sz="1100" dirty="0"/>
                            <a:t>How would you explain to them that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2.5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is</a:t>
                          </a:r>
                          <a:r>
                            <a:rPr lang="en-GB" sz="1100" baseline="0" dirty="0"/>
                            <a:t> not the same as their calculation?</a:t>
                          </a:r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91286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/>
                            <a:t>What if the question asked you to find the area of this shape?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124481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86129377"/>
                      </a:ext>
                    </a:extLst>
                  </a:tr>
                  <a:tr h="107883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How would you split this shape up?</a:t>
                          </a:r>
                        </a:p>
                        <a:p>
                          <a:endParaRPr lang="en-GB" sz="1100" dirty="0"/>
                        </a:p>
                        <a:p>
                          <a:r>
                            <a:rPr lang="en-GB" sz="1100" dirty="0"/>
                            <a:t>What calculations would you need to do?</a:t>
                          </a:r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580484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93136" y="396872"/>
              <a:ext cx="8921171" cy="59496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67529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893057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481182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979403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Matias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921188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Calculate the area of the following circle</a:t>
                          </a:r>
                          <a:endParaRPr lang="en-GB" sz="1100" b="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4349" t="-37500" b="-5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10888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4349" t="-117416" b="-3325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92118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/>
                            <a:t>What if the question asked you to find the area of this shape?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125646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86129377"/>
                      </a:ext>
                    </a:extLst>
                  </a:tr>
                  <a:tr h="10888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How would you split this shape up?</a:t>
                          </a:r>
                        </a:p>
                        <a:p>
                          <a:endParaRPr lang="en-GB" sz="1100" dirty="0"/>
                        </a:p>
                        <a:p>
                          <a:r>
                            <a:rPr lang="en-GB" sz="1100" dirty="0"/>
                            <a:t>What calculations would you need to do?</a:t>
                          </a:r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580484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385659" y="673972"/>
            <a:ext cx="4090426" cy="4317943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05731" y="680417"/>
            <a:ext cx="4616051" cy="5687942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9C6CB854-13D1-44B1-9A30-EAD62910A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2118" y="326723"/>
            <a:ext cx="829876" cy="829876"/>
          </a:xfrm>
          <a:prstGeom prst="rect">
            <a:avLst/>
          </a:prstGeom>
        </p:spPr>
      </p:pic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83146" y="423043"/>
            <a:ext cx="637236" cy="63723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5FE53EE-5F74-6815-3560-198D06131885}"/>
              </a:ext>
            </a:extLst>
          </p:cNvPr>
          <p:cNvGrpSpPr/>
          <p:nvPr/>
        </p:nvGrpSpPr>
        <p:grpSpPr>
          <a:xfrm>
            <a:off x="667118" y="1088909"/>
            <a:ext cx="1763754" cy="1763754"/>
            <a:chOff x="5249214" y="2582214"/>
            <a:chExt cx="1693572" cy="169357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C55CF3-DE27-F209-9686-D7FEC622EE21}"/>
                </a:ext>
              </a:extLst>
            </p:cNvPr>
            <p:cNvSpPr/>
            <p:nvPr/>
          </p:nvSpPr>
          <p:spPr>
            <a:xfrm>
              <a:off x="5249214" y="2582214"/>
              <a:ext cx="1693572" cy="16935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955">
                <a:defRPr/>
              </a:pPr>
              <a:endParaRPr lang="en-GB" sz="1634">
                <a:solidFill>
                  <a:srgbClr val="FFFFFF"/>
                </a:solidFill>
                <a:latin typeface="Corbel" panose="020B0503020204020204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A3B0F36-0492-BBEC-1D6F-17E73A392D20}"/>
                </a:ext>
              </a:extLst>
            </p:cNvPr>
            <p:cNvSpPr/>
            <p:nvPr/>
          </p:nvSpPr>
          <p:spPr>
            <a:xfrm>
              <a:off x="6073140" y="3406140"/>
              <a:ext cx="45720" cy="4572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955">
                <a:defRPr/>
              </a:pPr>
              <a:endParaRPr lang="en-GB" sz="1634">
                <a:solidFill>
                  <a:srgbClr val="FFFFFF"/>
                </a:solidFill>
                <a:latin typeface="Corbel" panose="020B0503020204020204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C9EB79-1A07-BAE9-6C5E-709DC3F15BFC}"/>
              </a:ext>
            </a:extLst>
          </p:cNvPr>
          <p:cNvCxnSpPr>
            <a:cxnSpLocks/>
          </p:cNvCxnSpPr>
          <p:nvPr/>
        </p:nvCxnSpPr>
        <p:spPr>
          <a:xfrm flipV="1">
            <a:off x="739948" y="1633215"/>
            <a:ext cx="1637913" cy="65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E459A1A-7034-91E0-99C6-C4666DEF6EA6}"/>
              </a:ext>
            </a:extLst>
          </p:cNvPr>
          <p:cNvSpPr txBox="1"/>
          <p:nvPr/>
        </p:nvSpPr>
        <p:spPr>
          <a:xfrm>
            <a:off x="1289559" y="1680663"/>
            <a:ext cx="615127" cy="287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71" dirty="0"/>
              <a:t>5 cm</a:t>
            </a:r>
          </a:p>
        </p:txBody>
      </p:sp>
      <p:pic>
        <p:nvPicPr>
          <p:cNvPr id="1026" name="Picture 2" descr="二 26 ">
            <a:extLst>
              <a:ext uri="{FF2B5EF4-FFF2-40B4-BE49-F238E27FC236}">
                <a16:creationId xmlns:a16="http://schemas.microsoft.com/office/drawing/2014/main" id="{CD0965DE-A7DA-8441-20CC-5FE64AC9C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7E0E7"/>
              </a:clrFrom>
              <a:clrTo>
                <a:srgbClr val="D7E0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62" y="2939050"/>
            <a:ext cx="1309892" cy="196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 ст &#10;10 ст ">
            <a:extLst>
              <a:ext uri="{FF2B5EF4-FFF2-40B4-BE49-F238E27FC236}">
                <a16:creationId xmlns:a16="http://schemas.microsoft.com/office/drawing/2014/main" id="{94961518-8B20-9F10-1631-40AB56A56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D7E0E7"/>
              </a:clrFrom>
              <a:clrTo>
                <a:srgbClr val="D7E0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111" y="3133118"/>
            <a:ext cx="4235136" cy="209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FDBDF9-DA40-1423-A56E-20314FC55848}"/>
              </a:ext>
            </a:extLst>
          </p:cNvPr>
          <p:cNvSpPr/>
          <p:nvPr/>
        </p:nvSpPr>
        <p:spPr>
          <a:xfrm>
            <a:off x="1" y="1"/>
            <a:ext cx="2397214" cy="3267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WORKED EXAMPLE 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A945803-F5D7-4E05-10D5-FCB9257BB380}"/>
              </a:ext>
            </a:extLst>
          </p:cNvPr>
          <p:cNvSpPr/>
          <p:nvPr/>
        </p:nvSpPr>
        <p:spPr>
          <a:xfrm>
            <a:off x="2397214" y="-1"/>
            <a:ext cx="7508786" cy="326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Area of a circle</a:t>
            </a:r>
          </a:p>
        </p:txBody>
      </p:sp>
    </p:spTree>
    <p:extLst>
      <p:ext uri="{BB962C8B-B14F-4D97-AF65-F5344CB8AC3E}">
        <p14:creationId xmlns:p14="http://schemas.microsoft.com/office/powerpoint/2010/main" val="3625881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92415" y="449234"/>
              <a:ext cx="8921171" cy="385367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67529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893057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481182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979403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Leo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580913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Calculate the circumference of a circle with diameter </a:t>
                          </a:r>
                          <a:br>
                            <a:rPr lang="en-GB" sz="1100" dirty="0"/>
                          </a:br>
                          <a:r>
                            <a:rPr lang="en-GB" sz="1100" dirty="0"/>
                            <a:t>12 cm</a:t>
                          </a:r>
                          <a:endParaRPr lang="en-GB" sz="1100" b="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Why might is be useful to leave your answer as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en-GB" sz="1100" dirty="0"/>
                            <a:t> cm?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91286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74688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/>
                            <a:t>What if the question had said:</a:t>
                          </a:r>
                          <a:br>
                            <a:rPr lang="en-GB" sz="1100" dirty="0"/>
                          </a:br>
                          <a:r>
                            <a:rPr lang="en-GB" sz="1100" dirty="0"/>
                            <a:t>Calculate the circumference of a circle is radius 8 cm.</a:t>
                          </a:r>
                          <a:br>
                            <a:rPr lang="en-GB" sz="1100" dirty="0"/>
                          </a:br>
                          <a:r>
                            <a:rPr lang="en-GB" sz="1100" dirty="0"/>
                            <a:t>What would your first line of working be?</a:t>
                          </a:r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124481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92415" y="449234"/>
              <a:ext cx="8921171" cy="385367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67529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893057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481182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979403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Leo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585908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Calculate the circumference of a circle with diameter </a:t>
                          </a:r>
                          <a:br>
                            <a:rPr lang="en-GB" sz="1100" dirty="0"/>
                          </a:br>
                          <a:r>
                            <a:rPr lang="en-GB" sz="1100" dirty="0"/>
                            <a:t>12 cm</a:t>
                          </a:r>
                          <a:endParaRPr lang="en-GB" sz="1100" b="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4349" t="-57732" b="-4958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92118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75354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/>
                            <a:t>What if the question had said:</a:t>
                          </a:r>
                          <a:br>
                            <a:rPr lang="en-GB" sz="1100" dirty="0"/>
                          </a:br>
                          <a:r>
                            <a:rPr lang="en-GB" sz="1100" dirty="0"/>
                            <a:t>Calculate the circumference of a circle is radius 8 cm.</a:t>
                          </a:r>
                          <a:br>
                            <a:rPr lang="en-GB" sz="1100" dirty="0"/>
                          </a:br>
                          <a:r>
                            <a:rPr lang="en-GB" sz="1100" dirty="0"/>
                            <a:t>What would your first line of working be?</a:t>
                          </a:r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125646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384939" y="726333"/>
            <a:ext cx="4090426" cy="2919665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05011" y="732779"/>
            <a:ext cx="4616051" cy="2919665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9C6CB854-13D1-44B1-9A30-EAD62910A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1397" y="379085"/>
            <a:ext cx="829876" cy="829876"/>
          </a:xfrm>
          <a:prstGeom prst="rect">
            <a:avLst/>
          </a:prstGeom>
        </p:spPr>
      </p:pic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5496" y="311395"/>
            <a:ext cx="829876" cy="8298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DA89C1-BBF4-695D-FF77-F10EF2A705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D7E0E7"/>
              </a:clrFrom>
              <a:clrTo>
                <a:srgbClr val="D7E0E7">
                  <a:alpha val="0"/>
                </a:srgbClr>
              </a:clrTo>
            </a:clrChange>
          </a:blip>
          <a:srcRect t="2242"/>
          <a:stretch/>
        </p:blipFill>
        <p:spPr>
          <a:xfrm>
            <a:off x="566538" y="1445349"/>
            <a:ext cx="2917866" cy="20755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112951-E284-7130-2AD3-BB2E72B7589C}"/>
              </a:ext>
            </a:extLst>
          </p:cNvPr>
          <p:cNvSpPr/>
          <p:nvPr/>
        </p:nvSpPr>
        <p:spPr>
          <a:xfrm>
            <a:off x="1" y="1"/>
            <a:ext cx="2397214" cy="3267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WORKED EXAMPLE 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6EB6D39-4BF2-5928-CD04-7BB32773CFED}"/>
              </a:ext>
            </a:extLst>
          </p:cNvPr>
          <p:cNvSpPr/>
          <p:nvPr/>
        </p:nvSpPr>
        <p:spPr>
          <a:xfrm>
            <a:off x="2397214" y="-1"/>
            <a:ext cx="7508786" cy="326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Circumference of a circle</a:t>
            </a:r>
          </a:p>
        </p:txBody>
      </p:sp>
    </p:spTree>
    <p:extLst>
      <p:ext uri="{BB962C8B-B14F-4D97-AF65-F5344CB8AC3E}">
        <p14:creationId xmlns:p14="http://schemas.microsoft.com/office/powerpoint/2010/main" val="2454103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3D31EE-1691-009F-5961-836FD7486575}"/>
              </a:ext>
            </a:extLst>
          </p:cNvPr>
          <p:cNvSpPr/>
          <p:nvPr/>
        </p:nvSpPr>
        <p:spPr>
          <a:xfrm>
            <a:off x="0" y="1047"/>
            <a:ext cx="2779059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bg1"/>
                </a:solidFill>
                <a:latin typeface="Cambria"/>
                <a:ea typeface="Calibri"/>
                <a:cs typeface="Calibri"/>
              </a:rPr>
              <a:t>WORKED EXAMPLE</a:t>
            </a:r>
            <a:endParaRPr lang="en-US" sz="1500" dirty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E6965-9735-1C9D-968E-38EA0CDA88F1}"/>
              </a:ext>
            </a:extLst>
          </p:cNvPr>
          <p:cNvSpPr txBox="1"/>
          <p:nvPr/>
        </p:nvSpPr>
        <p:spPr>
          <a:xfrm>
            <a:off x="2652447" y="9370312"/>
            <a:ext cx="4851747" cy="232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8" dirty="0">
                <a:hlinkClick r:id="rId2"/>
              </a:rPr>
              <a:t>https://ag-web.completemaths.com/files/c3a4e1d2-0dad-4a62-8775-65cbe3b22b45</a:t>
            </a:r>
            <a:endParaRPr lang="en-GB" sz="908" dirty="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F5E88361-2A09-3667-3C0D-7C6A9C1E9A6D}"/>
              </a:ext>
            </a:extLst>
          </p:cNvPr>
          <p:cNvSpPr/>
          <p:nvPr/>
        </p:nvSpPr>
        <p:spPr>
          <a:xfrm>
            <a:off x="2779059" y="-1"/>
            <a:ext cx="712694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Angles in Polygons  - with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FFAE4307-EE07-E7AA-A349-685460441B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91496" y="555313"/>
              <a:ext cx="9235209" cy="3840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67375">
                      <a:extLst>
                        <a:ext uri="{9D8B030D-6E8A-4147-A177-3AD203B41FA5}">
                          <a16:colId xmlns:a16="http://schemas.microsoft.com/office/drawing/2014/main" val="3861851923"/>
                        </a:ext>
                      </a:extLst>
                    </a:gridCol>
                    <a:gridCol w="537882">
                      <a:extLst>
                        <a:ext uri="{9D8B030D-6E8A-4147-A177-3AD203B41FA5}">
                          <a16:colId xmlns:a16="http://schemas.microsoft.com/office/drawing/2014/main" val="1054472622"/>
                        </a:ext>
                      </a:extLst>
                    </a:gridCol>
                    <a:gridCol w="528918">
                      <a:extLst>
                        <a:ext uri="{9D8B030D-6E8A-4147-A177-3AD203B41FA5}">
                          <a16:colId xmlns:a16="http://schemas.microsoft.com/office/drawing/2014/main" val="351938264"/>
                        </a:ext>
                      </a:extLst>
                    </a:gridCol>
                    <a:gridCol w="3397623">
                      <a:extLst>
                        <a:ext uri="{9D8B030D-6E8A-4147-A177-3AD203B41FA5}">
                          <a16:colId xmlns:a16="http://schemas.microsoft.com/office/drawing/2014/main" val="3959700715"/>
                        </a:ext>
                      </a:extLst>
                    </a:gridCol>
                    <a:gridCol w="403411">
                      <a:extLst>
                        <a:ext uri="{9D8B030D-6E8A-4147-A177-3AD203B41FA5}">
                          <a16:colId xmlns:a16="http://schemas.microsoft.com/office/drawing/2014/main" val="305428624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Declan has answered this question </a:t>
                          </a:r>
                          <a:r>
                            <a:rPr lang="en-GB" sz="1200" b="1" dirty="0"/>
                            <a:t>correctly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732761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08518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The interior angle of a regular polygon is 11 times the size of the exterior angle.</a:t>
                          </a:r>
                        </a:p>
                        <a:p>
                          <a:endParaRPr lang="en-GB" sz="1200" dirty="0"/>
                        </a:p>
                        <a:p>
                          <a:r>
                            <a:rPr lang="en-GB" sz="1200" dirty="0"/>
                            <a:t>How many sides does it have?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What fact does Declan use when he writes down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</a:rPr>
                                <m:t>=180</m:t>
                              </m:r>
                            </m:oMath>
                          </a14:m>
                          <a:r>
                            <a:rPr lang="en-GB" sz="1200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5325649"/>
                      </a:ext>
                    </a:extLst>
                  </a:tr>
                  <a:tr h="26944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632227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What if the question was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576941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/>
                            <a:t>The interior angle of a regular polygon is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200" b="1" dirty="0"/>
                            <a:t> more than the exterior angle.</a:t>
                          </a:r>
                        </a:p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720672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Complete the diagram and then answer the question.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40328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879713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11094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36590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FFAE4307-EE07-E7AA-A349-685460441B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91496" y="555313"/>
              <a:ext cx="9235209" cy="3840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67375">
                      <a:extLst>
                        <a:ext uri="{9D8B030D-6E8A-4147-A177-3AD203B41FA5}">
                          <a16:colId xmlns:a16="http://schemas.microsoft.com/office/drawing/2014/main" val="3861851923"/>
                        </a:ext>
                      </a:extLst>
                    </a:gridCol>
                    <a:gridCol w="537882">
                      <a:extLst>
                        <a:ext uri="{9D8B030D-6E8A-4147-A177-3AD203B41FA5}">
                          <a16:colId xmlns:a16="http://schemas.microsoft.com/office/drawing/2014/main" val="1054472622"/>
                        </a:ext>
                      </a:extLst>
                    </a:gridCol>
                    <a:gridCol w="528918">
                      <a:extLst>
                        <a:ext uri="{9D8B030D-6E8A-4147-A177-3AD203B41FA5}">
                          <a16:colId xmlns:a16="http://schemas.microsoft.com/office/drawing/2014/main" val="351938264"/>
                        </a:ext>
                      </a:extLst>
                    </a:gridCol>
                    <a:gridCol w="3397623">
                      <a:extLst>
                        <a:ext uri="{9D8B030D-6E8A-4147-A177-3AD203B41FA5}">
                          <a16:colId xmlns:a16="http://schemas.microsoft.com/office/drawing/2014/main" val="3959700715"/>
                        </a:ext>
                      </a:extLst>
                    </a:gridCol>
                    <a:gridCol w="403411">
                      <a:extLst>
                        <a:ext uri="{9D8B030D-6E8A-4147-A177-3AD203B41FA5}">
                          <a16:colId xmlns:a16="http://schemas.microsoft.com/office/drawing/2014/main" val="3054286242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Declan has answered this question </a:t>
                          </a:r>
                          <a:r>
                            <a:rPr lang="en-GB" sz="1200" b="1" dirty="0"/>
                            <a:t>correctly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732761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085180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The interior angle of a regular polygon is 11 times the size of the exterior angle.</a:t>
                          </a:r>
                        </a:p>
                        <a:p>
                          <a:endParaRPr lang="en-GB" sz="1200" dirty="0"/>
                        </a:p>
                        <a:p>
                          <a:r>
                            <a:rPr lang="en-GB" sz="1200" dirty="0"/>
                            <a:t>How many sides does it have?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9857" t="-66667" r="-11828" b="-30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532564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632227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What if the question was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576941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9857" t="-300952" r="-1182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720672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Complete the diagram and then answer the question.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40328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879713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11094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36590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D50FC7-65CD-BEF5-7938-A7FD6502D0CD}"/>
              </a:ext>
            </a:extLst>
          </p:cNvPr>
          <p:cNvSpPr/>
          <p:nvPr/>
        </p:nvSpPr>
        <p:spPr>
          <a:xfrm>
            <a:off x="427164" y="874691"/>
            <a:ext cx="4426164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7283C3-71FF-2E55-8601-C59DAAC605B5}"/>
              </a:ext>
            </a:extLst>
          </p:cNvPr>
          <p:cNvSpPr/>
          <p:nvPr/>
        </p:nvSpPr>
        <p:spPr>
          <a:xfrm>
            <a:off x="4981991" y="874691"/>
            <a:ext cx="4616051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11" name="Graphic 10" descr="Pencil with solid fill">
            <a:extLst>
              <a:ext uri="{FF2B5EF4-FFF2-40B4-BE49-F238E27FC236}">
                <a16:creationId xmlns:a16="http://schemas.microsoft.com/office/drawing/2014/main" id="{15F79B4A-1DB8-AA05-DF3F-3FAFD160E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61161" y="415093"/>
            <a:ext cx="829876" cy="829876"/>
          </a:xfrm>
          <a:prstGeom prst="rect">
            <a:avLst/>
          </a:prstGeom>
        </p:spPr>
      </p:pic>
      <p:pic>
        <p:nvPicPr>
          <p:cNvPr id="19" name="Picture 18" descr="A maths paper with math equations&#10;&#10;Description automatically generated with medium confidence">
            <a:extLst>
              <a:ext uri="{FF2B5EF4-FFF2-40B4-BE49-F238E27FC236}">
                <a16:creationId xmlns:a16="http://schemas.microsoft.com/office/drawing/2014/main" id="{95CC0BFD-8B59-6AB7-011A-C1F5ED1251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5" t="8082" r="16623" b="33465"/>
          <a:stretch/>
        </p:blipFill>
        <p:spPr>
          <a:xfrm>
            <a:off x="1371922" y="2140540"/>
            <a:ext cx="2536647" cy="3057463"/>
          </a:xfrm>
          <a:prstGeom prst="rect">
            <a:avLst/>
          </a:prstGeom>
        </p:spPr>
      </p:pic>
      <p:pic>
        <p:nvPicPr>
          <p:cNvPr id="21" name="Picture 20" descr="A drawing of a mouse&#10;&#10;Description automatically generated">
            <a:extLst>
              <a:ext uri="{FF2B5EF4-FFF2-40B4-BE49-F238E27FC236}">
                <a16:creationId xmlns:a16="http://schemas.microsoft.com/office/drawing/2014/main" id="{14A16547-E226-0F76-5806-104605EF6E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4" t="16470" r="29694" b="56732"/>
          <a:stretch/>
        </p:blipFill>
        <p:spPr>
          <a:xfrm>
            <a:off x="6556489" y="3536950"/>
            <a:ext cx="1620037" cy="142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904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3D31EE-1691-009F-5961-836FD7486575}"/>
              </a:ext>
            </a:extLst>
          </p:cNvPr>
          <p:cNvSpPr/>
          <p:nvPr/>
        </p:nvSpPr>
        <p:spPr>
          <a:xfrm>
            <a:off x="0" y="1047"/>
            <a:ext cx="2779059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bg1"/>
                </a:solidFill>
                <a:latin typeface="Cambria"/>
                <a:ea typeface="Calibri"/>
                <a:cs typeface="Calibri"/>
              </a:rPr>
              <a:t>WORKED EXAMPLE</a:t>
            </a:r>
            <a:endParaRPr lang="en-US" sz="1500" dirty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E6965-9735-1C9D-968E-38EA0CDA88F1}"/>
              </a:ext>
            </a:extLst>
          </p:cNvPr>
          <p:cNvSpPr txBox="1"/>
          <p:nvPr/>
        </p:nvSpPr>
        <p:spPr>
          <a:xfrm>
            <a:off x="2652447" y="9370312"/>
            <a:ext cx="4851747" cy="232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8" dirty="0">
                <a:hlinkClick r:id="rId2"/>
              </a:rPr>
              <a:t>https://ag-web.completemaths.com/files/c3a4e1d2-0dad-4a62-8775-65cbe3b22b45</a:t>
            </a:r>
            <a:endParaRPr lang="en-GB" sz="908" dirty="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F5E88361-2A09-3667-3C0D-7C6A9C1E9A6D}"/>
              </a:ext>
            </a:extLst>
          </p:cNvPr>
          <p:cNvSpPr/>
          <p:nvPr/>
        </p:nvSpPr>
        <p:spPr>
          <a:xfrm>
            <a:off x="2779059" y="-1"/>
            <a:ext cx="712694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Angles in Polygons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FFAE4307-EE07-E7AA-A349-685460441B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91496" y="555313"/>
              <a:ext cx="9235209" cy="489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67375">
                      <a:extLst>
                        <a:ext uri="{9D8B030D-6E8A-4147-A177-3AD203B41FA5}">
                          <a16:colId xmlns:a16="http://schemas.microsoft.com/office/drawing/2014/main" val="3861851923"/>
                        </a:ext>
                      </a:extLst>
                    </a:gridCol>
                    <a:gridCol w="537882">
                      <a:extLst>
                        <a:ext uri="{9D8B030D-6E8A-4147-A177-3AD203B41FA5}">
                          <a16:colId xmlns:a16="http://schemas.microsoft.com/office/drawing/2014/main" val="1054472622"/>
                        </a:ext>
                      </a:extLst>
                    </a:gridCol>
                    <a:gridCol w="528918">
                      <a:extLst>
                        <a:ext uri="{9D8B030D-6E8A-4147-A177-3AD203B41FA5}">
                          <a16:colId xmlns:a16="http://schemas.microsoft.com/office/drawing/2014/main" val="351938264"/>
                        </a:ext>
                      </a:extLst>
                    </a:gridCol>
                    <a:gridCol w="3397623">
                      <a:extLst>
                        <a:ext uri="{9D8B030D-6E8A-4147-A177-3AD203B41FA5}">
                          <a16:colId xmlns:a16="http://schemas.microsoft.com/office/drawing/2014/main" val="3959700715"/>
                        </a:ext>
                      </a:extLst>
                    </a:gridCol>
                    <a:gridCol w="403411">
                      <a:extLst>
                        <a:ext uri="{9D8B030D-6E8A-4147-A177-3AD203B41FA5}">
                          <a16:colId xmlns:a16="http://schemas.microsoft.com/office/drawing/2014/main" val="305428624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Zahra has answered this question </a:t>
                          </a:r>
                          <a:r>
                            <a:rPr lang="en-GB" sz="1200" b="1" dirty="0"/>
                            <a:t>correctly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732761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08518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The interior angle sum of a polygon is 4140°, how many sides does this polygon have?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Zahra’s friend did the same question and got an answer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200" b="0" smtClean="0">
                                  <a:latin typeface="Cambria Math" panose="02040503050406030204" pitchFamily="18" charset="0"/>
                                </a:rPr>
                                <m:t>=25.5</m:t>
                              </m:r>
                            </m:oMath>
                          </a14:m>
                          <a:r>
                            <a:rPr lang="en-GB" sz="1200" dirty="0"/>
                            <a:t>.</a:t>
                          </a:r>
                          <a:br>
                            <a:rPr lang="en-GB" sz="1200" dirty="0"/>
                          </a:br>
                          <a:r>
                            <a:rPr lang="en-GB" sz="1200" dirty="0"/>
                            <a:t>How do they know immediately that they have made a mistake?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5325649"/>
                      </a:ext>
                    </a:extLst>
                  </a:tr>
                  <a:tr h="151200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632227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What if the question was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576941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/>
                            <a:t>The interior angle sum of a polygon is 3240°, how many sides does this polygon have</a:t>
                          </a:r>
                          <a:r>
                            <a:rPr lang="en-GB" sz="1200" dirty="0"/>
                            <a:t>?</a:t>
                          </a:r>
                        </a:p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720672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What would your working look like?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40328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879713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11094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36590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FFAE4307-EE07-E7AA-A349-685460441B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91496" y="555313"/>
              <a:ext cx="9235209" cy="489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67375">
                      <a:extLst>
                        <a:ext uri="{9D8B030D-6E8A-4147-A177-3AD203B41FA5}">
                          <a16:colId xmlns:a16="http://schemas.microsoft.com/office/drawing/2014/main" val="3861851923"/>
                        </a:ext>
                      </a:extLst>
                    </a:gridCol>
                    <a:gridCol w="537882">
                      <a:extLst>
                        <a:ext uri="{9D8B030D-6E8A-4147-A177-3AD203B41FA5}">
                          <a16:colId xmlns:a16="http://schemas.microsoft.com/office/drawing/2014/main" val="1054472622"/>
                        </a:ext>
                      </a:extLst>
                    </a:gridCol>
                    <a:gridCol w="528918">
                      <a:extLst>
                        <a:ext uri="{9D8B030D-6E8A-4147-A177-3AD203B41FA5}">
                          <a16:colId xmlns:a16="http://schemas.microsoft.com/office/drawing/2014/main" val="351938264"/>
                        </a:ext>
                      </a:extLst>
                    </a:gridCol>
                    <a:gridCol w="3397623">
                      <a:extLst>
                        <a:ext uri="{9D8B030D-6E8A-4147-A177-3AD203B41FA5}">
                          <a16:colId xmlns:a16="http://schemas.microsoft.com/office/drawing/2014/main" val="3959700715"/>
                        </a:ext>
                      </a:extLst>
                    </a:gridCol>
                    <a:gridCol w="403411">
                      <a:extLst>
                        <a:ext uri="{9D8B030D-6E8A-4147-A177-3AD203B41FA5}">
                          <a16:colId xmlns:a16="http://schemas.microsoft.com/office/drawing/2014/main" val="3054286242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Zahra has answered this question </a:t>
                          </a:r>
                          <a:r>
                            <a:rPr lang="en-GB" sz="1200" b="1" dirty="0"/>
                            <a:t>correctly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732761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085180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The interior angle sum of a polygon is 4140°, how many sides does this polygon have?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9857" t="-66667" r="-11828" b="-4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5325649"/>
                      </a:ext>
                    </a:extLst>
                  </a:tr>
                  <a:tr h="151200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632227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What if the question was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576941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/>
                            <a:t>The interior angle sum of a polygon is 3240°, how many sides does this polygon have</a:t>
                          </a:r>
                          <a:r>
                            <a:rPr lang="en-GB" sz="1200" dirty="0"/>
                            <a:t>?</a:t>
                          </a:r>
                        </a:p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720672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What would your working look like?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40328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879713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11094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36590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D50FC7-65CD-BEF5-7938-A7FD6502D0CD}"/>
              </a:ext>
            </a:extLst>
          </p:cNvPr>
          <p:cNvSpPr/>
          <p:nvPr/>
        </p:nvSpPr>
        <p:spPr>
          <a:xfrm>
            <a:off x="427164" y="874691"/>
            <a:ext cx="4426164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7283C3-71FF-2E55-8601-C59DAAC605B5}"/>
              </a:ext>
            </a:extLst>
          </p:cNvPr>
          <p:cNvSpPr/>
          <p:nvPr/>
        </p:nvSpPr>
        <p:spPr>
          <a:xfrm>
            <a:off x="4981991" y="874691"/>
            <a:ext cx="4616051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11" name="Graphic 10" descr="Pencil with solid fill">
            <a:extLst>
              <a:ext uri="{FF2B5EF4-FFF2-40B4-BE49-F238E27FC236}">
                <a16:creationId xmlns:a16="http://schemas.microsoft.com/office/drawing/2014/main" id="{15F79B4A-1DB8-AA05-DF3F-3FAFD160E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61161" y="415093"/>
            <a:ext cx="829876" cy="829876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0E6ED8A-BFA8-9FF3-4D8A-54A16211E2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55" y="2057804"/>
            <a:ext cx="1980383" cy="292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75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B25183A-9938-4837-AB6E-30B1DDE45690}"/>
              </a:ext>
            </a:extLst>
          </p:cNvPr>
          <p:cNvGraphicFramePr>
            <a:graphicFrameLocks noGrp="1"/>
          </p:cNvGraphicFramePr>
          <p:nvPr/>
        </p:nvGraphicFramePr>
        <p:xfrm>
          <a:off x="812407" y="464481"/>
          <a:ext cx="8860794" cy="51841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4084">
                  <a:extLst>
                    <a:ext uri="{9D8B030D-6E8A-4147-A177-3AD203B41FA5}">
                      <a16:colId xmlns:a16="http://schemas.microsoft.com/office/drawing/2014/main" val="279313734"/>
                    </a:ext>
                  </a:extLst>
                </a:gridCol>
                <a:gridCol w="428323">
                  <a:extLst>
                    <a:ext uri="{9D8B030D-6E8A-4147-A177-3AD203B41FA5}">
                      <a16:colId xmlns:a16="http://schemas.microsoft.com/office/drawing/2014/main" val="744077497"/>
                    </a:ext>
                  </a:extLst>
                </a:gridCol>
                <a:gridCol w="401553">
                  <a:extLst>
                    <a:ext uri="{9D8B030D-6E8A-4147-A177-3AD203B41FA5}">
                      <a16:colId xmlns:a16="http://schemas.microsoft.com/office/drawing/2014/main" val="1587404814"/>
                    </a:ext>
                  </a:extLst>
                </a:gridCol>
                <a:gridCol w="3780480">
                  <a:extLst>
                    <a:ext uri="{9D8B030D-6E8A-4147-A177-3AD203B41FA5}">
                      <a16:colId xmlns:a16="http://schemas.microsoft.com/office/drawing/2014/main" val="3399802901"/>
                    </a:ext>
                  </a:extLst>
                </a:gridCol>
                <a:gridCol w="446354">
                  <a:extLst>
                    <a:ext uri="{9D8B030D-6E8A-4147-A177-3AD203B41FA5}">
                      <a16:colId xmlns:a16="http://schemas.microsoft.com/office/drawing/2014/main" val="1653342455"/>
                    </a:ext>
                  </a:extLst>
                </a:gridCol>
              </a:tblGrid>
              <a:tr h="336561">
                <a:tc>
                  <a:txBody>
                    <a:bodyPr/>
                    <a:lstStyle/>
                    <a:p>
                      <a:r>
                        <a:rPr lang="en-GB" sz="1100" dirty="0"/>
                        <a:t>Emma has answered this question </a:t>
                      </a:r>
                      <a:r>
                        <a:rPr lang="en-GB" sz="1100" b="1" dirty="0"/>
                        <a:t>incorrectly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endParaRPr lang="en-GB" sz="110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r>
                        <a:rPr lang="en-GB" sz="1100" u="sng" dirty="0"/>
                        <a:t>Study the solution carefully and answer these questions.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u="sng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815083862"/>
                  </a:ext>
                </a:extLst>
              </a:tr>
              <a:tr h="336561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b="1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b="1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3546717399"/>
                  </a:ext>
                </a:extLst>
              </a:tr>
              <a:tr h="336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Find the bearing of A from B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/>
                        <a:t>(1)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What key point about bearings has Emma forgotten?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4212679170"/>
                  </a:ext>
                </a:extLst>
              </a:tr>
              <a:tr h="336561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4262346599"/>
                  </a:ext>
                </a:extLst>
              </a:tr>
              <a:tr h="32196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3552320170"/>
                  </a:ext>
                </a:extLst>
              </a:tr>
              <a:tr h="336561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/>
                        <a:t>(2)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GB" sz="1100" dirty="0"/>
                        <a:t>Write a correct solution to the question.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lvl="1"/>
                      <a:endParaRPr lang="en-GB" sz="1100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2920501819"/>
                  </a:ext>
                </a:extLst>
              </a:tr>
              <a:tr h="336561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3477238122"/>
                  </a:ext>
                </a:extLst>
              </a:tr>
              <a:tr h="74172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802865965"/>
                  </a:ext>
                </a:extLst>
              </a:tr>
              <a:tr h="336561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1282262489"/>
                  </a:ext>
                </a:extLst>
              </a:tr>
              <a:tr h="336561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1952358543"/>
                  </a:ext>
                </a:extLst>
              </a:tr>
              <a:tr h="336561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lvl="1"/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lvl="1"/>
                      <a:endParaRPr lang="en-GB" sz="1100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506774540"/>
                  </a:ext>
                </a:extLst>
              </a:tr>
              <a:tr h="41493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/>
                        <a:t>(3)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100" dirty="0"/>
                        <a:t>What if the question said:</a:t>
                      </a:r>
                    </a:p>
                    <a:p>
                      <a:pPr lvl="0"/>
                      <a:r>
                        <a:rPr lang="en-GB" sz="1100" i="1" dirty="0"/>
                        <a:t>Find the bearing from B to A?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lvl="0"/>
                      <a:endParaRPr lang="en-GB" sz="1100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3406514009"/>
                  </a:ext>
                </a:extLst>
              </a:tr>
              <a:tr h="336561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lvl="0"/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lvl="0"/>
                      <a:endParaRPr lang="en-GB" sz="1100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886074751"/>
                  </a:ext>
                </a:extLst>
              </a:tr>
              <a:tr h="336561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2133623318"/>
                  </a:ext>
                </a:extLst>
              </a:tr>
            </a:tbl>
          </a:graphicData>
        </a:graphic>
      </p:graphicFrame>
      <p:sp>
        <p:nvSpPr>
          <p:cNvPr id="2" name="Rectangle 1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1" y="1"/>
            <a:ext cx="2397214" cy="3267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34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704931" y="741581"/>
            <a:ext cx="4090426" cy="5254766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00543" y="748106"/>
            <a:ext cx="4616051" cy="5254766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1028" y="326722"/>
            <a:ext cx="829876" cy="829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185D0A-5F48-8C70-FE04-A86B304B07C4}"/>
              </a:ext>
            </a:extLst>
          </p:cNvPr>
          <p:cNvSpPr/>
          <p:nvPr/>
        </p:nvSpPr>
        <p:spPr>
          <a:xfrm>
            <a:off x="2397214" y="-1"/>
            <a:ext cx="7508786" cy="326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34" dirty="0">
                <a:solidFill>
                  <a:schemeClr val="tx1"/>
                </a:solidFill>
              </a:rPr>
              <a:t>Back Bearings </a:t>
            </a:r>
          </a:p>
        </p:txBody>
      </p:sp>
      <p:pic>
        <p:nvPicPr>
          <p:cNvPr id="26" name="Graphic 25" descr="Close with solid fill">
            <a:extLst>
              <a:ext uri="{FF2B5EF4-FFF2-40B4-BE49-F238E27FC236}">
                <a16:creationId xmlns:a16="http://schemas.microsoft.com/office/drawing/2014/main" id="{F68643D0-A3E6-6872-AA79-36B1AAD89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3973" y="448684"/>
            <a:ext cx="829876" cy="829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D0DD4B-991B-30C9-2C4D-3FF3723312E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D7E0E7"/>
              </a:clrFrom>
              <a:clrTo>
                <a:srgbClr val="D7E0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9573" y="1276510"/>
            <a:ext cx="2295293" cy="2058316"/>
          </a:xfrm>
          <a:prstGeom prst="rect">
            <a:avLst/>
          </a:prstGeom>
        </p:spPr>
      </p:pic>
      <p:pic>
        <p:nvPicPr>
          <p:cNvPr id="1026" name="Picture 2" descr="\ 、 0 ">
            <a:extLst>
              <a:ext uri="{FF2B5EF4-FFF2-40B4-BE49-F238E27FC236}">
                <a16:creationId xmlns:a16="http://schemas.microsoft.com/office/drawing/2014/main" id="{94CE9F74-83E8-6BA7-13C1-59FD2FC5B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7E0E7"/>
              </a:clrFrom>
              <a:clrTo>
                <a:srgbClr val="D7E0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40" y="3439086"/>
            <a:ext cx="2151496" cy="255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202DD4-D72F-1327-B39A-4D73F79E115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D7E0E7"/>
              </a:clrFrom>
              <a:clrTo>
                <a:srgbClr val="D7E0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4149" y="2427349"/>
            <a:ext cx="1669234" cy="149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9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15CB7EB8-FFBD-6CE1-DC0E-548A7B6F675C}"/>
              </a:ext>
            </a:extLst>
          </p:cNvPr>
          <p:cNvSpPr/>
          <p:nvPr/>
        </p:nvSpPr>
        <p:spPr>
          <a:xfrm>
            <a:off x="2220936" y="1977"/>
            <a:ext cx="7685064" cy="326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61" dirty="0">
                <a:solidFill>
                  <a:schemeClr val="tx1"/>
                </a:solidFill>
              </a:rPr>
              <a:t>Fractional indices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98686" y="692755"/>
              <a:ext cx="8921170" cy="37278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508670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481182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979403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Jerome 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713808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Show that </a:t>
                          </a:r>
                          <a:endParaRPr lang="en-GB" sz="11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8</m:t>
                                            </m:r>
                                          </m:num>
                                          <m:den>
                                            <m:r>
                                              <a:rPr lang="en-GB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27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1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GB" sz="11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Why can Jerome replace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num>
                                        <m:den>
                                          <m: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27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with</a:t>
                          </a:r>
                          <a:r>
                            <a:rPr lang="en-GB" sz="1100" baseline="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ctrlPr>
                                        <a:rPr lang="en-GB" sz="11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a:rPr lang="en-GB" sz="1100" b="0" baseline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g>
                                    <m:e>
                                      <m:r>
                                        <a:rPr lang="en-GB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ctrlPr>
                                        <a:rPr lang="en-GB" sz="11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a:rPr lang="en-GB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g>
                                    <m:e>
                                      <m:r>
                                        <a:rPr lang="en-GB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27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74688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1319445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What if the question said:</a:t>
                          </a:r>
                        </a:p>
                        <a:p>
                          <a:endParaRPr lang="en-GB" sz="1100" dirty="0"/>
                        </a:p>
                        <a:p>
                          <a:r>
                            <a:rPr lang="en-GB" sz="1100" dirty="0"/>
                            <a:t>Calculate, showing all your working:</a:t>
                          </a:r>
                          <a:br>
                            <a:rPr lang="en-GB" sz="1100" dirty="0"/>
                          </a:br>
                          <a:endParaRPr lang="en-GB" sz="11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num>
                                          <m:den>
                                            <m:r>
                                              <a:rPr lang="en-GB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9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1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GB" sz="11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GB" sz="1100" b="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58091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98686" y="692755"/>
              <a:ext cx="8921170" cy="37278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508670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481182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979403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Jerome 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7200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7059" r="-125732" b="-3689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4349" t="-47059" b="-3689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75354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1331779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4349" t="-136530" b="-43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58590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391210" y="969854"/>
            <a:ext cx="4090426" cy="4295770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11282" y="976299"/>
            <a:ext cx="4616051" cy="4295770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9C6CB854-13D1-44B1-9A30-EAD62910A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7070" y="656136"/>
            <a:ext cx="829876" cy="8298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1" y="1"/>
            <a:ext cx="2220936" cy="32672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34" dirty="0"/>
              <a:t>WORKED EXAMPLE  </a:t>
            </a:r>
          </a:p>
        </p:txBody>
      </p:sp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51767" y="554916"/>
            <a:ext cx="829876" cy="829876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488EC230-C5B8-17CE-0D18-BCE17C271D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9" t="8143" r="44388" b="20652"/>
          <a:stretch/>
        </p:blipFill>
        <p:spPr>
          <a:xfrm>
            <a:off x="1838888" y="1808490"/>
            <a:ext cx="1116937" cy="345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93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407" y="688970"/>
              <a:ext cx="8630015" cy="45968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212451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97649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4068000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This question has been answered </a:t>
                          </a:r>
                          <a:r>
                            <a:rPr lang="en-GB" sz="11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100" b="1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41493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  <a:p>
                          <a:endParaRPr lang="en-GB" sz="1100" dirty="0"/>
                        </a:p>
                        <a:p>
                          <a:r>
                            <a:rPr lang="en-GB" sz="1100" dirty="0"/>
                            <a:t>In a class of 30 pupils, 20 like football, 12 like rugby and 4 like neither.</a:t>
                          </a:r>
                        </a:p>
                        <a:p>
                          <a:r>
                            <a:rPr lang="en-GB" sz="1100" dirty="0"/>
                            <a:t>Suppose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GB" sz="1100" dirty="0"/>
                            <a:t> pupils like both football and rugby.</a:t>
                          </a:r>
                        </a:p>
                        <a:p>
                          <a:endParaRPr lang="en-GB" sz="1100" dirty="0"/>
                        </a:p>
                        <a:p>
                          <a:r>
                            <a:rPr lang="en-GB" sz="1100" dirty="0"/>
                            <a:t>(a) Write down an expression for the number of pupils who like football but not rugby.</a:t>
                          </a:r>
                        </a:p>
                        <a:p>
                          <a:r>
                            <a:rPr lang="en-GB" sz="1100" dirty="0"/>
                            <a:t>(b) Draw a Venn diagram using expressions where necessary.</a:t>
                          </a:r>
                        </a:p>
                        <a:p>
                          <a:r>
                            <a:rPr lang="en-GB" sz="1100" dirty="0"/>
                            <a:t>(c) Find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Use a similar method to answer this question.</a:t>
                          </a:r>
                          <a:br>
                            <a:rPr lang="en-GB" sz="1100" dirty="0"/>
                          </a:br>
                          <a:endParaRPr lang="en-GB" sz="1100" dirty="0"/>
                        </a:p>
                        <a:p>
                          <a:r>
                            <a:rPr lang="en-GB" sz="1100" i="1" dirty="0"/>
                            <a:t>40 teenagers have all seen Harry Potter and the Deathly Hallows</a:t>
                          </a:r>
                        </a:p>
                        <a:p>
                          <a:endParaRPr lang="en-GB" sz="1100" i="1" dirty="0"/>
                        </a:p>
                        <a:p>
                          <a:r>
                            <a:rPr lang="en-GB" sz="1100" i="1" dirty="0"/>
                            <a:t>22 have seen it on DVD</a:t>
                          </a:r>
                        </a:p>
                        <a:p>
                          <a:r>
                            <a:rPr lang="en-GB" sz="1100" i="1" dirty="0"/>
                            <a:t>23 have streamed it</a:t>
                          </a:r>
                        </a:p>
                        <a:p>
                          <a:r>
                            <a:rPr lang="en-GB" sz="1100" i="1" dirty="0"/>
                            <a:t>17 saw it at the cinema</a:t>
                          </a:r>
                        </a:p>
                        <a:p>
                          <a:endParaRPr lang="en-GB" sz="1100" i="1" dirty="0"/>
                        </a:p>
                        <a:p>
                          <a:r>
                            <a:rPr lang="en-GB" sz="1100" i="1" dirty="0"/>
                            <a:t>12 have seen it on DVD and streamed it</a:t>
                          </a:r>
                        </a:p>
                        <a:p>
                          <a:r>
                            <a:rPr lang="en-GB" sz="1100" i="1" dirty="0"/>
                            <a:t>6 have streamed it and seen it at the cinema</a:t>
                          </a:r>
                        </a:p>
                        <a:p>
                          <a:r>
                            <a:rPr lang="en-GB" sz="1100" i="1" dirty="0"/>
                            <a:t>7 have seen it on DVD and at the cinema</a:t>
                          </a:r>
                        </a:p>
                        <a:p>
                          <a:endParaRPr lang="en-GB" sz="1100" i="1" dirty="0"/>
                        </a:p>
                        <a:p>
                          <a:endParaRPr lang="en-GB" sz="1100" i="1" dirty="0"/>
                        </a:p>
                        <a:p>
                          <a:r>
                            <a:rPr lang="en-GB" sz="1100" i="1" dirty="0"/>
                            <a:t>How many have seen it in all three formats?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91286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58091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407" y="688970"/>
              <a:ext cx="8630015" cy="45968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212451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97649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4068000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This question has been answered </a:t>
                          </a:r>
                          <a:r>
                            <a:rPr lang="en-GB" sz="11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100" b="1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2429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4286" r="-118519" b="-75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Use a similar method to answer this question.</a:t>
                          </a:r>
                          <a:br>
                            <a:rPr lang="en-GB" sz="1100" dirty="0"/>
                          </a:br>
                          <a:endParaRPr lang="en-GB" sz="1100" dirty="0"/>
                        </a:p>
                        <a:p>
                          <a:r>
                            <a:rPr lang="en-GB" sz="1100" i="1" dirty="0"/>
                            <a:t>40 teenagers have all seen Harry Potter and the Deathly Hallows</a:t>
                          </a:r>
                        </a:p>
                        <a:p>
                          <a:endParaRPr lang="en-GB" sz="1100" i="1" dirty="0"/>
                        </a:p>
                        <a:p>
                          <a:r>
                            <a:rPr lang="en-GB" sz="1100" i="1" dirty="0"/>
                            <a:t>22 have seen it on DVD</a:t>
                          </a:r>
                        </a:p>
                        <a:p>
                          <a:r>
                            <a:rPr lang="en-GB" sz="1100" i="1" dirty="0"/>
                            <a:t>23 have streamed it</a:t>
                          </a:r>
                        </a:p>
                        <a:p>
                          <a:r>
                            <a:rPr lang="en-GB" sz="1100" i="1" dirty="0"/>
                            <a:t>17 saw it at the cinema</a:t>
                          </a:r>
                        </a:p>
                        <a:p>
                          <a:endParaRPr lang="en-GB" sz="1100" i="1" dirty="0"/>
                        </a:p>
                        <a:p>
                          <a:r>
                            <a:rPr lang="en-GB" sz="1100" i="1" dirty="0"/>
                            <a:t>12 have seen it on DVD and streamed it</a:t>
                          </a:r>
                        </a:p>
                        <a:p>
                          <a:r>
                            <a:rPr lang="en-GB" sz="1100" i="1" dirty="0"/>
                            <a:t>6 have streamed it and seen it at the cinema</a:t>
                          </a:r>
                        </a:p>
                        <a:p>
                          <a:r>
                            <a:rPr lang="en-GB" sz="1100" i="1" dirty="0"/>
                            <a:t>7 have seen it on DVD and at the cinema</a:t>
                          </a:r>
                        </a:p>
                        <a:p>
                          <a:endParaRPr lang="en-GB" sz="1100" i="1" dirty="0"/>
                        </a:p>
                        <a:p>
                          <a:endParaRPr lang="en-GB" sz="1100" i="1" dirty="0"/>
                        </a:p>
                        <a:p>
                          <a:r>
                            <a:rPr lang="en-GB" sz="1100" i="1" dirty="0"/>
                            <a:t>How many have seen it in all three formats?</a:t>
                          </a:r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91286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58091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1" y="0"/>
            <a:ext cx="239721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704931" y="966070"/>
            <a:ext cx="4090426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00543" y="972595"/>
            <a:ext cx="4616051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9C6CB854-13D1-44B1-9A30-EAD62910A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0791" y="652352"/>
            <a:ext cx="829876" cy="829876"/>
          </a:xfrm>
          <a:prstGeom prst="rect">
            <a:avLst/>
          </a:prstGeom>
        </p:spPr>
      </p:pic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1028" y="551211"/>
            <a:ext cx="829876" cy="829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185D0A-5F48-8C70-FE04-A86B304B07C4}"/>
              </a:ext>
            </a:extLst>
          </p:cNvPr>
          <p:cNvSpPr/>
          <p:nvPr/>
        </p:nvSpPr>
        <p:spPr>
          <a:xfrm>
            <a:off x="2397214" y="-2"/>
            <a:ext cx="7508786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Unknown intersection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2DE6D2A-E84E-4C40-DFAA-047AFFBF2D7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631" r="14379"/>
          <a:stretch/>
        </p:blipFill>
        <p:spPr>
          <a:xfrm>
            <a:off x="1250829" y="2841320"/>
            <a:ext cx="3174521" cy="36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599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407" y="688970"/>
              <a:ext cx="8578099" cy="31341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99941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204281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82356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4191521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Jordan 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193638">
                    <a:tc>
                      <a:txBody>
                        <a:bodyPr/>
                        <a:lstStyle/>
                        <a:p>
                          <a:r>
                            <a:rPr lang="en-GB" sz="700" dirty="0"/>
                            <a:t> 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7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7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7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9128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/>
                            <a:t>In a sock drawer there are 11 black socks and 8 navy blue socks.</a:t>
                          </a:r>
                          <a:br>
                            <a:rPr lang="en-GB" sz="1100" dirty="0"/>
                          </a:br>
                          <a:r>
                            <a:rPr lang="en-GB" sz="1100" dirty="0"/>
                            <a:t>What is the probability that, if I select two socks in the dark, both my socks are the same colour?</a:t>
                          </a:r>
                          <a:endParaRPr lang="en-GB" sz="1100" b="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/>
                            <a:t>(1)</a:t>
                          </a:r>
                        </a:p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/>
                            <a:t>Explain how Jordan worked out the probability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sz="1100" b="0" smtClean="0"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dirty="0"/>
                            <a:t> on the second</a:t>
                          </a:r>
                          <a:r>
                            <a:rPr lang="en-GB" sz="1100" baseline="0" dirty="0"/>
                            <a:t> set of branches</a:t>
                          </a:r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What is the probability that the second sock is black?</a:t>
                          </a:r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(3)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Draw the tree diagram if there were 5 black socks and 1 navy sock</a:t>
                          </a:r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6743454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B25183A-9938-4837-AB6E-30B1DDE456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2407" y="688970"/>
              <a:ext cx="8578099" cy="31341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99941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204281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382356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4191521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Jordan 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193638">
                    <a:tc>
                      <a:txBody>
                        <a:bodyPr/>
                        <a:lstStyle/>
                        <a:p>
                          <a:r>
                            <a:rPr lang="en-GB" sz="700" dirty="0"/>
                            <a:t> 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7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7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7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9211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/>
                            <a:t>In a sock drawer there are 11 black socks and 8 navy blue socks.</a:t>
                          </a:r>
                          <a:br>
                            <a:rPr lang="en-GB" sz="1100" dirty="0"/>
                          </a:br>
                          <a:r>
                            <a:rPr lang="en-GB" sz="1100" dirty="0"/>
                            <a:t>What is the probability that, if I select two socks in the dark, both my socks are the same colour?</a:t>
                          </a:r>
                          <a:endParaRPr lang="en-GB" sz="1100" b="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/>
                            <a:t>(1)</a:t>
                          </a:r>
                        </a:p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blipFill>
                          <a:blip r:embed="rId2"/>
                          <a:stretch>
                            <a:fillRect l="-104651" t="-58940" b="-183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What is the probability that the second sock is black?</a:t>
                          </a:r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(3)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Draw the tree diagram if there were 5 black socks and 1 navy sock</a:t>
                          </a:r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6743454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1" y="1"/>
            <a:ext cx="2397214" cy="3267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34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704931" y="966070"/>
            <a:ext cx="4090426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00543" y="972595"/>
            <a:ext cx="4489963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9C6CB854-13D1-44B1-9A30-EAD62910A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0667" y="557656"/>
            <a:ext cx="829876" cy="829876"/>
          </a:xfrm>
          <a:prstGeom prst="rect">
            <a:avLst/>
          </a:prstGeom>
        </p:spPr>
      </p:pic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07907" y="551129"/>
            <a:ext cx="829876" cy="829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185D0A-5F48-8C70-FE04-A86B304B07C4}"/>
              </a:ext>
            </a:extLst>
          </p:cNvPr>
          <p:cNvSpPr/>
          <p:nvPr/>
        </p:nvSpPr>
        <p:spPr>
          <a:xfrm>
            <a:off x="2397214" y="-1"/>
            <a:ext cx="7508786" cy="326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34" dirty="0">
                <a:solidFill>
                  <a:schemeClr val="tx1"/>
                </a:solidFill>
              </a:rPr>
              <a:t>Probability trees without replacement</a:t>
            </a:r>
          </a:p>
        </p:txBody>
      </p:sp>
      <p:pic>
        <p:nvPicPr>
          <p:cNvPr id="26" name="Picture 25" descr="Diagram, schematic&#10;&#10;Description automatically generated">
            <a:extLst>
              <a:ext uri="{FF2B5EF4-FFF2-40B4-BE49-F238E27FC236}">
                <a16:creationId xmlns:a16="http://schemas.microsoft.com/office/drawing/2014/main" id="{C26D81DB-6F0A-0F06-27B5-0D5EE4E6F56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7" y="2026878"/>
            <a:ext cx="3456930" cy="40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2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AD462-CB6B-3703-817B-280E564D2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9CD02E0-A172-19B0-AB68-8583588378A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6664" y="699414"/>
              <a:ext cx="8699930" cy="374820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53909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390857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476941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978223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Lyra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5809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6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6+5×</m:t>
                                </m:r>
                                <m:sSup>
                                  <m:sSupPr>
                                    <m:ctrlPr>
                                      <a:rPr lang="x-IV_mathan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x-IV_mathan" sz="16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x-IV_mathan" sz="16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x-IV_mathan" sz="16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−4÷2+</m:t>
                                </m:r>
                                <m:sSup>
                                  <m:sSupPr>
                                    <m:ctrlPr>
                                      <a:rPr lang="x-IV_mathan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x-IV_mathan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x-IV_mathan" sz="16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8−6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x-IV_mathan" sz="16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x-IV_mathan" sz="16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Lyra’s friend says that the fourth line should read: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smtClean="0">
                                    <a:latin typeface="Cambria Math" panose="02040503050406030204" pitchFamily="18" charset="0"/>
                                  </a:rPr>
                                  <m:t>6+45−10−11</m:t>
                                </m:r>
                              </m:oMath>
                            </m:oMathPara>
                          </a14:m>
                          <a:endParaRPr lang="en-GB" sz="1100" b="0" dirty="0"/>
                        </a:p>
                        <a:p>
                          <a:r>
                            <a:rPr lang="en-GB" sz="1100" dirty="0"/>
                            <a:t>Explain why they are </a:t>
                          </a:r>
                          <a:r>
                            <a:rPr lang="en-GB" sz="1100" b="1" dirty="0"/>
                            <a:t>wrong</a:t>
                          </a:r>
                          <a:r>
                            <a:rPr lang="en-GB" sz="1100" b="0" dirty="0"/>
                            <a:t>.</a:t>
                          </a:r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806372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What if the question was :</a:t>
                          </a:r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x-IV_mathan" sz="16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x-IV_mathan" sz="16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6+5</m:t>
                                    </m:r>
                                  </m:e>
                                </m:d>
                                <m:r>
                                  <a:rPr lang="x-IV_mathan" sz="16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×3−4÷2+</m:t>
                                </m:r>
                                <m:sSup>
                                  <m:sSupPr>
                                    <m:ctrlPr>
                                      <a:rPr lang="x-IV_mathan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x-IV_mathan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x-IV_mathan" sz="16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8−6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x-IV_mathan" sz="16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x-IV_mathan" sz="16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9CD02E0-A172-19B0-AB68-8583588378A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6664" y="699414"/>
              <a:ext cx="8699930" cy="374820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53909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390857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476941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3978223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336561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Lyra has answered this question </a:t>
                          </a:r>
                          <a:r>
                            <a:rPr lang="en-GB" sz="1100" b="1" dirty="0"/>
                            <a:t>correctly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5859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blipFill>
                          <a:blip r:embed="rId2"/>
                          <a:stretch>
                            <a:fillRect t="-116667" r="-125750" b="-426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blipFill>
                          <a:blip r:embed="rId2"/>
                          <a:stretch>
                            <a:fillRect l="-118836" t="-116667" b="-4260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806372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What if the question was :</a:t>
                          </a:r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blipFill>
                          <a:blip r:embed="rId2"/>
                          <a:stretch>
                            <a:fillRect l="-118836" t="-720000" b="-3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802865965"/>
                      </a:ext>
                    </a:extLst>
                  </a:tr>
                  <a:tr h="336561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/>
                    </a:tc>
                    <a:extLst>
                      <a:ext uri="{0D108BD9-81ED-4DB2-BD59-A6C34878D82A}">
                        <a16:rowId xmlns:a16="http://schemas.microsoft.com/office/drawing/2014/main" val="12822624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02AC9FF-FDC5-93A4-29DA-DB961A24712B}"/>
              </a:ext>
            </a:extLst>
          </p:cNvPr>
          <p:cNvSpPr/>
          <p:nvPr/>
        </p:nvSpPr>
        <p:spPr>
          <a:xfrm>
            <a:off x="1" y="1"/>
            <a:ext cx="2397214" cy="3267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34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0650572-3FC4-D59E-0543-E5CD949EEFE5}"/>
              </a:ext>
            </a:extLst>
          </p:cNvPr>
          <p:cNvSpPr/>
          <p:nvPr/>
        </p:nvSpPr>
        <p:spPr>
          <a:xfrm>
            <a:off x="704931" y="966070"/>
            <a:ext cx="4090426" cy="3625736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19AE99A-29B9-AA73-2EE3-5BE4DC5A91D9}"/>
              </a:ext>
            </a:extLst>
          </p:cNvPr>
          <p:cNvSpPr/>
          <p:nvPr/>
        </p:nvSpPr>
        <p:spPr>
          <a:xfrm>
            <a:off x="4900543" y="972595"/>
            <a:ext cx="4616051" cy="5185992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1B7294C4-2335-8CCD-E2F2-BC8532FC5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0791" y="652352"/>
            <a:ext cx="829876" cy="829876"/>
          </a:xfrm>
          <a:prstGeom prst="rect">
            <a:avLst/>
          </a:prstGeom>
        </p:spPr>
      </p:pic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FCCEBB94-9C2C-0B9E-9529-0122CAAD1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1028" y="551211"/>
            <a:ext cx="829876" cy="829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1390AD-8CC3-A2AA-514A-CF3D7AEF72BF}"/>
              </a:ext>
            </a:extLst>
          </p:cNvPr>
          <p:cNvSpPr/>
          <p:nvPr/>
        </p:nvSpPr>
        <p:spPr>
          <a:xfrm>
            <a:off x="2397214" y="-1"/>
            <a:ext cx="7508786" cy="326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34" dirty="0">
                <a:solidFill>
                  <a:schemeClr val="tx1"/>
                </a:solidFill>
              </a:rPr>
              <a:t>Order of Operations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97D9C9B-3EEF-B028-CB9D-EF88432478C0}"/>
                  </a:ext>
                </a:extLst>
              </p14:cNvPr>
              <p14:cNvContentPartPr/>
              <p14:nvPr/>
            </p14:nvContentPartPr>
            <p14:xfrm>
              <a:off x="953571" y="1903203"/>
              <a:ext cx="98997" cy="12415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97D9C9B-3EEF-B028-CB9D-EF88432478C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5572" y="1885467"/>
                <a:ext cx="134636" cy="47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1877DDC-ED19-C1D0-2D84-B337DEC4E6FB}"/>
                  </a:ext>
                </a:extLst>
              </p14:cNvPr>
              <p14:cNvContentPartPr/>
              <p14:nvPr/>
            </p14:nvContentPartPr>
            <p14:xfrm>
              <a:off x="948670" y="1978349"/>
              <a:ext cx="88542" cy="8168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1877DDC-ED19-C1D0-2D84-B337DEC4E6F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0600" y="1959785"/>
                <a:ext cx="124320" cy="44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EBAF394-E0A2-E4CB-02AB-AAFDB15F9A70}"/>
                  </a:ext>
                </a:extLst>
              </p14:cNvPr>
              <p14:cNvContentPartPr/>
              <p14:nvPr/>
            </p14:nvContentPartPr>
            <p14:xfrm>
              <a:off x="1216583" y="1830997"/>
              <a:ext cx="88869" cy="155193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EBAF394-E0A2-E4CB-02AB-AAFDB15F9A7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98593" y="1812993"/>
                <a:ext cx="124489" cy="190841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E211B1D8-E442-C0F6-7493-02192B2D697C}"/>
              </a:ext>
            </a:extLst>
          </p:cNvPr>
          <p:cNvGrpSpPr/>
          <p:nvPr/>
        </p:nvGrpSpPr>
        <p:grpSpPr>
          <a:xfrm>
            <a:off x="3288005" y="1744088"/>
            <a:ext cx="304506" cy="263665"/>
            <a:chOff x="3511328" y="1921727"/>
            <a:chExt cx="33552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225C1B6-4858-74AB-6E0B-3375949CBEB9}"/>
                    </a:ext>
                  </a:extLst>
                </p14:cNvPr>
                <p14:cNvContentPartPr/>
                <p14:nvPr/>
              </p14:nvContentPartPr>
              <p14:xfrm>
                <a:off x="3511328" y="2031527"/>
                <a:ext cx="166320" cy="180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225C1B6-4858-74AB-6E0B-3375949CBEB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91481" y="2011711"/>
                  <a:ext cx="205618" cy="219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5379067-DCCC-896A-DCE5-6C1C68165654}"/>
                    </a:ext>
                  </a:extLst>
                </p14:cNvPr>
                <p14:cNvContentPartPr/>
                <p14:nvPr/>
              </p14:nvContentPartPr>
              <p14:xfrm>
                <a:off x="3745688" y="1921727"/>
                <a:ext cx="101160" cy="166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5379067-DCCC-896A-DCE5-6C1C6816565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25853" y="1901927"/>
                  <a:ext cx="140434" cy="20552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1ED0E91-4B79-0AEE-2D8E-BBC8E4381FC5}"/>
                  </a:ext>
                </a:extLst>
              </p14:cNvPr>
              <p14:cNvContentPartPr/>
              <p14:nvPr/>
            </p14:nvContentPartPr>
            <p14:xfrm>
              <a:off x="3842127" y="1905489"/>
              <a:ext cx="113699" cy="4574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1ED0E91-4B79-0AEE-2D8E-BBC8E4381FC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24137" y="1886431"/>
                <a:ext cx="149320" cy="42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223D525-42AB-B441-A9EC-EDC30276359D}"/>
                  </a:ext>
                </a:extLst>
              </p14:cNvPr>
              <p14:cNvContentPartPr/>
              <p14:nvPr/>
            </p14:nvContentPartPr>
            <p14:xfrm>
              <a:off x="4157087" y="1831323"/>
              <a:ext cx="9148" cy="149312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223D525-42AB-B441-A9EC-EDC3027635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9495" y="1813334"/>
                <a:ext cx="43981" cy="184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765C997-6FBE-5CC7-9FAB-EE01FBBF573F}"/>
                  </a:ext>
                </a:extLst>
              </p14:cNvPr>
              <p14:cNvContentPartPr/>
              <p14:nvPr/>
            </p14:nvContentPartPr>
            <p14:xfrm>
              <a:off x="4290390" y="1848313"/>
              <a:ext cx="11109" cy="127749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765C997-6FBE-5CC7-9FAB-EE01FBBF573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72472" y="1830320"/>
                <a:ext cx="46586" cy="163375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BB3F9A8B-DF7C-BD85-59D4-6FDCED58B365}"/>
              </a:ext>
            </a:extLst>
          </p:cNvPr>
          <p:cNvGrpSpPr/>
          <p:nvPr/>
        </p:nvGrpSpPr>
        <p:grpSpPr>
          <a:xfrm>
            <a:off x="942789" y="2252796"/>
            <a:ext cx="115987" cy="56523"/>
            <a:chOff x="927248" y="2482247"/>
            <a:chExt cx="127800" cy="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257DC87-04BC-453A-34E2-6AC954367E70}"/>
                    </a:ext>
                  </a:extLst>
                </p14:cNvPr>
                <p14:cNvContentPartPr/>
                <p14:nvPr/>
              </p14:nvContentPartPr>
              <p14:xfrm>
                <a:off x="945608" y="2482247"/>
                <a:ext cx="79200" cy="9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257DC87-04BC-453A-34E2-6AC954367E7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5808" y="2462747"/>
                  <a:ext cx="118404" cy="47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B9AA1CC-61FD-DAFE-3B9F-888B70B9673F}"/>
                    </a:ext>
                  </a:extLst>
                </p14:cNvPr>
                <p14:cNvContentPartPr/>
                <p14:nvPr/>
              </p14:nvContentPartPr>
              <p14:xfrm>
                <a:off x="927248" y="2527247"/>
                <a:ext cx="127800" cy="17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B9AA1CC-61FD-DAFE-3B9F-888B70B9673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07341" y="2507611"/>
                  <a:ext cx="167215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BCBA691-7DE8-242E-9F47-3DFE2613753D}"/>
                  </a:ext>
                </a:extLst>
              </p14:cNvPr>
              <p14:cNvContentPartPr/>
              <p14:nvPr/>
            </p14:nvContentPartPr>
            <p14:xfrm>
              <a:off x="1244355" y="2158373"/>
              <a:ext cx="90502" cy="182638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BCBA691-7DE8-242E-9F47-3DFE2613753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26398" y="2140361"/>
                <a:ext cx="126056" cy="218301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701639F8-3177-266E-A8D5-7C1848BA816D}"/>
              </a:ext>
            </a:extLst>
          </p:cNvPr>
          <p:cNvGrpSpPr/>
          <p:nvPr/>
        </p:nvGrpSpPr>
        <p:grpSpPr>
          <a:xfrm>
            <a:off x="1466199" y="2227638"/>
            <a:ext cx="92789" cy="130689"/>
            <a:chOff x="1503968" y="2454527"/>
            <a:chExt cx="10224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F8FA851-A673-D56F-CDA5-F0CD39384B7E}"/>
                    </a:ext>
                  </a:extLst>
                </p14:cNvPr>
                <p14:cNvContentPartPr/>
                <p14:nvPr/>
              </p14:nvContentPartPr>
              <p14:xfrm>
                <a:off x="1503968" y="2496647"/>
                <a:ext cx="102240" cy="8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F8FA851-A673-D56F-CDA5-F0CD39384B7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84154" y="2476933"/>
                  <a:ext cx="141472" cy="47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47B5E88-E0B1-7240-0569-4EEEE5C3B234}"/>
                    </a:ext>
                  </a:extLst>
                </p14:cNvPr>
                <p14:cNvContentPartPr/>
                <p14:nvPr/>
              </p14:nvContentPartPr>
              <p14:xfrm>
                <a:off x="1570928" y="2454527"/>
                <a:ext cx="18360" cy="144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47B5E88-E0B1-7240-0569-4EEEE5C3B23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550971" y="2434692"/>
                  <a:ext cx="57874" cy="18327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C9B4D81-BE73-8A35-70DF-C050175BA07C}"/>
              </a:ext>
            </a:extLst>
          </p:cNvPr>
          <p:cNvGrpSpPr/>
          <p:nvPr/>
        </p:nvGrpSpPr>
        <p:grpSpPr>
          <a:xfrm>
            <a:off x="1686084" y="2181897"/>
            <a:ext cx="155193" cy="176757"/>
            <a:chOff x="1746248" y="2404127"/>
            <a:chExt cx="17100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EC6BBA6-2926-4F77-F50E-5C9B953AB949}"/>
                    </a:ext>
                  </a:extLst>
                </p14:cNvPr>
                <p14:cNvContentPartPr/>
                <p14:nvPr/>
              </p14:nvContentPartPr>
              <p14:xfrm>
                <a:off x="1746248" y="2432927"/>
                <a:ext cx="71640" cy="165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EC6BBA6-2926-4F77-F50E-5C9B953AB94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26458" y="2413075"/>
                  <a:ext cx="110824" cy="205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FF716B6-141B-7156-9A5F-8D7C5F1A639D}"/>
                    </a:ext>
                  </a:extLst>
                </p14:cNvPr>
                <p14:cNvContentPartPr/>
                <p14:nvPr/>
              </p14:nvContentPartPr>
              <p14:xfrm>
                <a:off x="1802408" y="2404127"/>
                <a:ext cx="114840" cy="22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FF716B6-141B-7156-9A5F-8D7C5F1A639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82608" y="2384232"/>
                  <a:ext cx="154044" cy="6207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7FB39D2-DF55-706A-9020-FF7703C10E7D}"/>
                  </a:ext>
                </a:extLst>
              </p14:cNvPr>
              <p14:cNvContentPartPr/>
              <p14:nvPr/>
            </p14:nvContentPartPr>
            <p14:xfrm>
              <a:off x="2137941" y="2170462"/>
              <a:ext cx="76453" cy="177737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7FB39D2-DF55-706A-9020-FF7703C10E7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19910" y="2152472"/>
                <a:ext cx="112155" cy="213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2B6190F-772E-E4C4-A167-BF0011CD556C}"/>
                  </a:ext>
                </a:extLst>
              </p14:cNvPr>
              <p14:cNvContentPartPr/>
              <p14:nvPr/>
            </p14:nvContentPartPr>
            <p14:xfrm>
              <a:off x="2349331" y="2286775"/>
              <a:ext cx="60117" cy="6861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2B6190F-772E-E4C4-A167-BF0011CD556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31332" y="2268720"/>
                <a:ext cx="95755" cy="4261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9FED1490-36C4-176D-AB1D-288365500E2C}"/>
              </a:ext>
            </a:extLst>
          </p:cNvPr>
          <p:cNvGrpSpPr/>
          <p:nvPr/>
        </p:nvGrpSpPr>
        <p:grpSpPr>
          <a:xfrm>
            <a:off x="2546344" y="2208361"/>
            <a:ext cx="689385" cy="155847"/>
            <a:chOff x="2694128" y="2433287"/>
            <a:chExt cx="75960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58CA242-EEA3-530A-7475-73D61FD0703B}"/>
                    </a:ext>
                  </a:extLst>
                </p14:cNvPr>
                <p14:cNvContentPartPr/>
                <p14:nvPr/>
              </p14:nvContentPartPr>
              <p14:xfrm>
                <a:off x="2694128" y="2451287"/>
                <a:ext cx="112680" cy="125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58CA242-EEA3-530A-7475-73D61FD0703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74360" y="2431464"/>
                  <a:ext cx="151821" cy="1645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9B321E5-82D7-7296-8BE7-A0BC6E5B5993}"/>
                    </a:ext>
                  </a:extLst>
                </p14:cNvPr>
                <p14:cNvContentPartPr/>
                <p14:nvPr/>
              </p14:nvContentPartPr>
              <p14:xfrm>
                <a:off x="2783048" y="2498807"/>
                <a:ext cx="15480" cy="106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9B321E5-82D7-7296-8BE7-A0BC6E5B599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63202" y="2478994"/>
                  <a:ext cx="54775" cy="1454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4AE98F0-E118-48CD-C187-BEFD84A4659C}"/>
                    </a:ext>
                  </a:extLst>
                </p14:cNvPr>
                <p14:cNvContentPartPr/>
                <p14:nvPr/>
              </p14:nvContentPartPr>
              <p14:xfrm>
                <a:off x="2911568" y="2513927"/>
                <a:ext cx="111600" cy="6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4AE98F0-E118-48CD-C187-BEFD84A4659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891710" y="2493677"/>
                  <a:ext cx="150918" cy="465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70F0ED0-9731-FD93-1692-C315ED9A76F0}"/>
                    </a:ext>
                  </a:extLst>
                </p14:cNvPr>
                <p14:cNvContentPartPr/>
                <p14:nvPr/>
              </p14:nvContentPartPr>
              <p14:xfrm>
                <a:off x="2982848" y="2433287"/>
                <a:ext cx="16560" cy="163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70F0ED0-9731-FD93-1692-C315ED9A76F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63134" y="2413452"/>
                  <a:ext cx="55594" cy="2027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BD81723-A938-754F-E5E0-235189A0B896}"/>
                    </a:ext>
                  </a:extLst>
                </p14:cNvPr>
                <p14:cNvContentPartPr/>
                <p14:nvPr/>
              </p14:nvContentPartPr>
              <p14:xfrm>
                <a:off x="3118568" y="2444447"/>
                <a:ext cx="93960" cy="141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BD81723-A938-754F-E5E0-235189A0B89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98661" y="2424627"/>
                  <a:ext cx="133375" cy="180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EB0ED5C-6792-8314-2640-BC7E54275B89}"/>
                    </a:ext>
                  </a:extLst>
                </p14:cNvPr>
                <p14:cNvContentPartPr/>
                <p14:nvPr/>
              </p14:nvContentPartPr>
              <p14:xfrm>
                <a:off x="3322328" y="2509607"/>
                <a:ext cx="131400" cy="9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EB0ED5C-6792-8314-2640-BC7E54275B8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302479" y="2490107"/>
                  <a:ext cx="170701" cy="47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0442948-5751-E4B9-28A9-73C51C1E228D}"/>
                    </a:ext>
                  </a:extLst>
                </p14:cNvPr>
                <p14:cNvContentPartPr/>
                <p14:nvPr/>
              </p14:nvContentPartPr>
              <p14:xfrm>
                <a:off x="3419168" y="2465687"/>
                <a:ext cx="21960" cy="115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0442948-5751-E4B9-28A9-73C51C1E228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99204" y="2445893"/>
                  <a:ext cx="61488" cy="15439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7D9ADA9-E5EF-8701-9D34-7617A5713819}"/>
                  </a:ext>
                </a:extLst>
              </p14:cNvPr>
              <p14:cNvContentPartPr/>
              <p14:nvPr/>
            </p14:nvContentPartPr>
            <p14:xfrm>
              <a:off x="3479464" y="2175362"/>
              <a:ext cx="82334" cy="17643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7D9ADA9-E5EF-8701-9D34-7617A571381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461487" y="2157359"/>
                <a:ext cx="117928" cy="212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5CEF562-8FE3-330F-DAF1-E4A5F9317D53}"/>
                  </a:ext>
                </a:extLst>
              </p14:cNvPr>
              <p14:cNvContentPartPr/>
              <p14:nvPr/>
            </p14:nvContentPartPr>
            <p14:xfrm>
              <a:off x="3928381" y="2280240"/>
              <a:ext cx="83314" cy="9802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5CEF562-8FE3-330F-DAF1-E4A5F9317D5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910348" y="2262088"/>
                <a:ext cx="119020" cy="45743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37075B5B-09C6-2F29-0ED9-D1C4E096E2B1}"/>
              </a:ext>
            </a:extLst>
          </p:cNvPr>
          <p:cNvGrpSpPr/>
          <p:nvPr/>
        </p:nvGrpSpPr>
        <p:grpSpPr>
          <a:xfrm>
            <a:off x="4181265" y="2200847"/>
            <a:ext cx="102264" cy="135590"/>
            <a:chOff x="4495568" y="2425007"/>
            <a:chExt cx="11268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0E44F6F-3A5A-BAA5-2674-4F7F4BFA00D2}"/>
                    </a:ext>
                  </a:extLst>
                </p14:cNvPr>
                <p14:cNvContentPartPr/>
                <p14:nvPr/>
              </p14:nvContentPartPr>
              <p14:xfrm>
                <a:off x="4495568" y="2435447"/>
                <a:ext cx="17280" cy="138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0E44F6F-3A5A-BAA5-2674-4F7F4BFA00D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476368" y="2415596"/>
                  <a:ext cx="55296" cy="178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318603F-4885-5592-D3F7-7FAEDB407F8F}"/>
                    </a:ext>
                  </a:extLst>
                </p14:cNvPr>
                <p14:cNvContentPartPr/>
                <p14:nvPr/>
              </p14:nvContentPartPr>
              <p14:xfrm>
                <a:off x="4599248" y="2425007"/>
                <a:ext cx="9000" cy="131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318603F-4885-5592-D3F7-7FAEDB407F8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579683" y="2405152"/>
                  <a:ext cx="47739" cy="17035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61F0B49-2FCF-F00C-498B-2392B3D93FDC}"/>
              </a:ext>
            </a:extLst>
          </p:cNvPr>
          <p:cNvGrpSpPr/>
          <p:nvPr/>
        </p:nvGrpSpPr>
        <p:grpSpPr>
          <a:xfrm>
            <a:off x="967947" y="2582459"/>
            <a:ext cx="82007" cy="54563"/>
            <a:chOff x="954968" y="2845487"/>
            <a:chExt cx="90360" cy="6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9470448-69B5-02F2-3730-CDB92C2E4726}"/>
                    </a:ext>
                  </a:extLst>
                </p14:cNvPr>
                <p14:cNvContentPartPr/>
                <p14:nvPr/>
              </p14:nvContentPartPr>
              <p14:xfrm>
                <a:off x="966128" y="2845487"/>
                <a:ext cx="79200" cy="20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9470448-69B5-02F2-3730-CDB92C2E472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46229" y="2825789"/>
                  <a:ext cx="118601" cy="598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6D39DE2-0F0F-4E39-BD89-F6148E7D31F8}"/>
                    </a:ext>
                  </a:extLst>
                </p14:cNvPr>
                <p14:cNvContentPartPr/>
                <p14:nvPr/>
              </p14:nvContentPartPr>
              <p14:xfrm>
                <a:off x="954968" y="2900207"/>
                <a:ext cx="63360" cy="5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6D39DE2-0F0F-4E39-BD89-F6148E7D31F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5168" y="2882207"/>
                  <a:ext cx="102564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E996AD7-DF57-33E2-EFAC-48CFB0F837FE}"/>
              </a:ext>
            </a:extLst>
          </p:cNvPr>
          <p:cNvGrpSpPr/>
          <p:nvPr/>
        </p:nvGrpSpPr>
        <p:grpSpPr>
          <a:xfrm>
            <a:off x="1259711" y="2536391"/>
            <a:ext cx="277714" cy="143431"/>
            <a:chOff x="1276448" y="2794727"/>
            <a:chExt cx="30600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FD7EB78-0DA3-4E76-EB87-E289E332A75A}"/>
                    </a:ext>
                  </a:extLst>
                </p14:cNvPr>
                <p14:cNvContentPartPr/>
                <p14:nvPr/>
              </p14:nvContentPartPr>
              <p14:xfrm>
                <a:off x="1276448" y="2794727"/>
                <a:ext cx="91800" cy="156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FD7EB78-0DA3-4E76-EB87-E289E332A75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56664" y="2774900"/>
                  <a:ext cx="130973" cy="1954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2B81600-FAED-4AC0-01AD-944592880585}"/>
                    </a:ext>
                  </a:extLst>
                </p14:cNvPr>
                <p14:cNvContentPartPr/>
                <p14:nvPr/>
              </p14:nvContentPartPr>
              <p14:xfrm>
                <a:off x="1488128" y="2883287"/>
                <a:ext cx="94320" cy="11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2B81600-FAED-4AC0-01AD-94459288058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68313" y="2863358"/>
                  <a:ext cx="133554" cy="50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E45A930-8E87-8A50-2979-CAD7647B6911}"/>
                    </a:ext>
                  </a:extLst>
                </p14:cNvPr>
                <p14:cNvContentPartPr/>
                <p14:nvPr/>
              </p14:nvContentPartPr>
              <p14:xfrm>
                <a:off x="1552568" y="2828927"/>
                <a:ext cx="6480" cy="123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E45A930-8E87-8A50-2979-CAD7647B691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32318" y="2809081"/>
                  <a:ext cx="46575" cy="1631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A6D3F4A-E74F-26AB-24F2-6173B319B7BF}"/>
              </a:ext>
            </a:extLst>
          </p:cNvPr>
          <p:cNvGrpSpPr/>
          <p:nvPr/>
        </p:nvGrpSpPr>
        <p:grpSpPr>
          <a:xfrm>
            <a:off x="1429279" y="1756831"/>
            <a:ext cx="1614337" cy="268239"/>
            <a:chOff x="1463288" y="1935767"/>
            <a:chExt cx="177876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0E14645-93D1-D01F-00F5-A5430B8464FE}"/>
                    </a:ext>
                  </a:extLst>
                </p14:cNvPr>
                <p14:cNvContentPartPr/>
                <p14:nvPr/>
              </p14:nvContentPartPr>
              <p14:xfrm>
                <a:off x="1463288" y="2134847"/>
                <a:ext cx="119520" cy="11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0E14645-93D1-D01F-00F5-A5430B8464F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43500" y="2114918"/>
                  <a:ext cx="158700" cy="50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55C62F9-864F-A0BC-35AF-3D30E8766E1E}"/>
                    </a:ext>
                  </a:extLst>
                </p14:cNvPr>
                <p14:cNvContentPartPr/>
                <p14:nvPr/>
              </p14:nvContentPartPr>
              <p14:xfrm>
                <a:off x="1529168" y="2075087"/>
                <a:ext cx="7920" cy="131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55C62F9-864F-A0BC-35AF-3D30E8766E1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09368" y="2055178"/>
                  <a:ext cx="47124" cy="1708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41D7E98-689C-FC1F-B485-211A831E1297}"/>
                    </a:ext>
                  </a:extLst>
                </p14:cNvPr>
                <p14:cNvContentPartPr/>
                <p14:nvPr/>
              </p14:nvContentPartPr>
              <p14:xfrm>
                <a:off x="1680368" y="2021087"/>
                <a:ext cx="110520" cy="196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41D7E98-689C-FC1F-B485-211A831E129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60562" y="2001269"/>
                  <a:ext cx="149737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6BB6A06-3006-A97B-3C3F-293B7B96594B}"/>
                    </a:ext>
                  </a:extLst>
                </p14:cNvPr>
                <p14:cNvContentPartPr/>
                <p14:nvPr/>
              </p14:nvContentPartPr>
              <p14:xfrm>
                <a:off x="1731848" y="2002007"/>
                <a:ext cx="121320" cy="28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6BB6A06-3006-A97B-3C3F-293B7B96594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12024" y="1982257"/>
                  <a:ext cx="160571" cy="675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BD6DEBB-E59F-A4A5-A895-D7DAB64CE88E}"/>
                    </a:ext>
                  </a:extLst>
                </p14:cNvPr>
                <p14:cNvContentPartPr/>
                <p14:nvPr/>
              </p14:nvContentPartPr>
              <p14:xfrm>
                <a:off x="2122808" y="2009567"/>
                <a:ext cx="95400" cy="221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BD6DEBB-E59F-A4A5-A895-D7DAB64CE88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03097" y="1989767"/>
                  <a:ext cx="134427" cy="2609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6F681BE-0217-6436-8139-63E87E432CC3}"/>
                    </a:ext>
                  </a:extLst>
                </p14:cNvPr>
                <p14:cNvContentPartPr/>
                <p14:nvPr/>
              </p14:nvContentPartPr>
              <p14:xfrm>
                <a:off x="2250248" y="1935767"/>
                <a:ext cx="70200" cy="110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6F681BE-0217-6436-8139-63E87E432CC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230417" y="1915954"/>
                  <a:ext cx="109464" cy="149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3D340F4-7636-3913-D3A9-7B59926FFB20}"/>
                    </a:ext>
                  </a:extLst>
                </p14:cNvPr>
                <p14:cNvContentPartPr/>
                <p14:nvPr/>
              </p14:nvContentPartPr>
              <p14:xfrm>
                <a:off x="2388128" y="2126207"/>
                <a:ext cx="92160" cy="16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3D340F4-7636-3913-D3A9-7B59926FFB2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68266" y="2106451"/>
                  <a:ext cx="131487" cy="553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5B2CEE1-6A85-CF95-03F5-7300091F93C6}"/>
                    </a:ext>
                  </a:extLst>
                </p14:cNvPr>
                <p14:cNvContentPartPr/>
                <p14:nvPr/>
              </p14:nvContentPartPr>
              <p14:xfrm>
                <a:off x="2548688" y="2036207"/>
                <a:ext cx="123480" cy="144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5B2CEE1-6A85-CF95-03F5-7300091F93C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28836" y="2016432"/>
                  <a:ext cx="162787" cy="183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0EBD2CA-EDE2-5892-20A3-56FFD521E0D9}"/>
                    </a:ext>
                  </a:extLst>
                </p14:cNvPr>
                <p14:cNvContentPartPr/>
                <p14:nvPr/>
              </p14:nvContentPartPr>
              <p14:xfrm>
                <a:off x="2637968" y="2097407"/>
                <a:ext cx="6840" cy="100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0EBD2CA-EDE2-5892-20A3-56FFD521E0D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17850" y="2077628"/>
                  <a:ext cx="46673" cy="139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E0D32C7-AEEF-F69E-E055-04C53D411D8F}"/>
                    </a:ext>
                  </a:extLst>
                </p14:cNvPr>
                <p14:cNvContentPartPr/>
                <p14:nvPr/>
              </p14:nvContentPartPr>
              <p14:xfrm>
                <a:off x="2764688" y="2112527"/>
                <a:ext cx="102960" cy="7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E0D32C7-AEEF-F69E-E055-04C53D411D8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44888" y="2092527"/>
                  <a:ext cx="142164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B2BCAE7-B8B5-B8ED-88AD-938EF999B777}"/>
                    </a:ext>
                  </a:extLst>
                </p14:cNvPr>
                <p14:cNvContentPartPr/>
                <p14:nvPr/>
              </p14:nvContentPartPr>
              <p14:xfrm>
                <a:off x="2812928" y="2031527"/>
                <a:ext cx="23400" cy="164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B2BCAE7-B8B5-B8ED-88AD-938EF999B77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793097" y="2011701"/>
                  <a:ext cx="62664" cy="2034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F4BBC0E-878A-17FF-07AF-21F5AC64D0AC}"/>
                    </a:ext>
                  </a:extLst>
                </p14:cNvPr>
                <p14:cNvContentPartPr/>
                <p14:nvPr/>
              </p14:nvContentPartPr>
              <p14:xfrm>
                <a:off x="2965208" y="2014967"/>
                <a:ext cx="83520" cy="160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F4BBC0E-878A-17FF-07AF-21F5AC64D0A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45417" y="1995149"/>
                  <a:ext cx="122707" cy="200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EBCC632-3D12-97D6-7B32-879A31A0E44D}"/>
                    </a:ext>
                  </a:extLst>
                </p14:cNvPr>
                <p14:cNvContentPartPr/>
                <p14:nvPr/>
              </p14:nvContentPartPr>
              <p14:xfrm>
                <a:off x="3143768" y="2120807"/>
                <a:ext cx="98280" cy="3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EBCC632-3D12-97D6-7B32-879A31A0E44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124033" y="2100557"/>
                  <a:ext cx="137355" cy="43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F09A86E-F3FD-02EE-7E4F-A35E869E3584}"/>
                    </a:ext>
                  </a:extLst>
                </p14:cNvPr>
                <p14:cNvContentPartPr/>
                <p14:nvPr/>
              </p14:nvContentPartPr>
              <p14:xfrm>
                <a:off x="3204968" y="2061767"/>
                <a:ext cx="12960" cy="126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F09A86E-F3FD-02EE-7E4F-A35E869E358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185332" y="2041961"/>
                  <a:ext cx="51840" cy="1655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9027F97-7440-9861-D25A-6A093CBD34FD}"/>
                    </a:ext>
                  </a:extLst>
                </p14:cNvPr>
                <p14:cNvContentPartPr/>
                <p14:nvPr/>
              </p14:nvContentPartPr>
              <p14:xfrm>
                <a:off x="1953248" y="2090567"/>
                <a:ext cx="96840" cy="114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9027F97-7440-9861-D25A-6A093CBD34F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933404" y="2070761"/>
                  <a:ext cx="136132" cy="1536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8782EA4-432D-4957-2CB1-E58A128642C9}"/>
                    </a:ext>
                  </a:extLst>
                </p14:cNvPr>
                <p14:cNvContentPartPr/>
                <p14:nvPr/>
              </p14:nvContentPartPr>
              <p14:xfrm>
                <a:off x="1936688" y="2103527"/>
                <a:ext cx="79200" cy="105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8782EA4-432D-4957-2CB1-E58A128642C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916888" y="2083700"/>
                  <a:ext cx="118404" cy="1447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60921F4-4C1C-5E71-79BB-319BCA78C7D3}"/>
              </a:ext>
            </a:extLst>
          </p:cNvPr>
          <p:cNvGrpSpPr/>
          <p:nvPr/>
        </p:nvGrpSpPr>
        <p:grpSpPr>
          <a:xfrm>
            <a:off x="1889632" y="2249855"/>
            <a:ext cx="88869" cy="101611"/>
            <a:chOff x="1970528" y="2479007"/>
            <a:chExt cx="97920" cy="11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E51D34C-93D9-BBCD-823B-E5E08A609B5C}"/>
                    </a:ext>
                  </a:extLst>
                </p14:cNvPr>
                <p14:cNvContentPartPr/>
                <p14:nvPr/>
              </p14:nvContentPartPr>
              <p14:xfrm>
                <a:off x="1970528" y="2479007"/>
                <a:ext cx="97920" cy="111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E51D34C-93D9-BBCD-823B-E5E08A609B5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950706" y="2459156"/>
                  <a:ext cx="137167" cy="1512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92B09A3-7153-3AC2-F9C8-B2AEBF3BFDF2}"/>
                    </a:ext>
                  </a:extLst>
                </p14:cNvPr>
                <p14:cNvContentPartPr/>
                <p14:nvPr/>
              </p14:nvContentPartPr>
              <p14:xfrm>
                <a:off x="1976648" y="2506007"/>
                <a:ext cx="79200" cy="82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92B09A3-7153-3AC2-F9C8-B2AEBF3BFDF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956848" y="2486181"/>
                  <a:ext cx="118404" cy="1213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3A568A1-307D-60AB-7907-4F745097FBB8}"/>
              </a:ext>
            </a:extLst>
          </p:cNvPr>
          <p:cNvGrpSpPr/>
          <p:nvPr/>
        </p:nvGrpSpPr>
        <p:grpSpPr>
          <a:xfrm>
            <a:off x="1807951" y="2526916"/>
            <a:ext cx="343059" cy="149639"/>
            <a:chOff x="1880528" y="2784287"/>
            <a:chExt cx="378000" cy="16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F051B97-0FD1-9A39-A6A6-FF25E110C9E5}"/>
                    </a:ext>
                  </a:extLst>
                </p14:cNvPr>
                <p14:cNvContentPartPr/>
                <p14:nvPr/>
              </p14:nvContentPartPr>
              <p14:xfrm>
                <a:off x="1880528" y="2797607"/>
                <a:ext cx="133200" cy="108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F051B97-0FD1-9A39-A6A6-FF25E110C9E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860707" y="2777768"/>
                  <a:ext cx="172446" cy="148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D650EBF-1E72-79E8-4BE5-53948AA41BBA}"/>
                    </a:ext>
                  </a:extLst>
                </p14:cNvPr>
                <p14:cNvContentPartPr/>
                <p14:nvPr/>
              </p14:nvContentPartPr>
              <p14:xfrm>
                <a:off x="1971608" y="2822087"/>
                <a:ext cx="15840" cy="127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D650EBF-1E72-79E8-4BE5-53948AA41BB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951808" y="2802293"/>
                  <a:ext cx="55044" cy="1662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246D360-0678-8803-0076-B541E4AABAA0}"/>
                    </a:ext>
                  </a:extLst>
                </p14:cNvPr>
                <p14:cNvContentPartPr/>
                <p14:nvPr/>
              </p14:nvContentPartPr>
              <p14:xfrm>
                <a:off x="2087168" y="2784287"/>
                <a:ext cx="62640" cy="158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246D360-0678-8803-0076-B541E4AABAA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067219" y="2764392"/>
                  <a:ext cx="102139" cy="198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FC76752-FFB8-CB4A-2134-EAB8A6172CF6}"/>
                    </a:ext>
                  </a:extLst>
                </p14:cNvPr>
                <p14:cNvContentPartPr/>
                <p14:nvPr/>
              </p14:nvContentPartPr>
              <p14:xfrm>
                <a:off x="2128928" y="2785007"/>
                <a:ext cx="129600" cy="11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FC76752-FFB8-CB4A-2134-EAB8A6172CF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109111" y="2765207"/>
                  <a:ext cx="168837" cy="5108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E111B78-79C3-56EE-6355-4DDA95574337}"/>
                  </a:ext>
                </a:extLst>
              </p14:cNvPr>
              <p14:cNvContentPartPr/>
              <p14:nvPr/>
            </p14:nvContentPartPr>
            <p14:xfrm>
              <a:off x="2303263" y="2596181"/>
              <a:ext cx="98017" cy="14376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E111B78-79C3-56EE-6355-4DDA9557433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285245" y="2578649"/>
                <a:ext cx="133692" cy="49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B611CD6-277A-3C3C-6609-E96FCFA0101E}"/>
                  </a:ext>
                </a:extLst>
              </p14:cNvPr>
              <p14:cNvContentPartPr/>
              <p14:nvPr/>
            </p14:nvContentPartPr>
            <p14:xfrm>
              <a:off x="2703824" y="2541618"/>
              <a:ext cx="119581" cy="133303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B611CD6-277A-3C3C-6609-E96FCFA0101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685760" y="2523604"/>
                <a:ext cx="155347" cy="168971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5C62F3-0A34-AB9D-8166-8BBD2A1FDFCB}"/>
              </a:ext>
            </a:extLst>
          </p:cNvPr>
          <p:cNvGrpSpPr/>
          <p:nvPr/>
        </p:nvGrpSpPr>
        <p:grpSpPr>
          <a:xfrm>
            <a:off x="3130524" y="2572004"/>
            <a:ext cx="139184" cy="98017"/>
            <a:chOff x="3337808" y="2833967"/>
            <a:chExt cx="15336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189B270-24D0-76BB-FC5A-912A979A696F}"/>
                    </a:ext>
                  </a:extLst>
                </p14:cNvPr>
                <p14:cNvContentPartPr/>
                <p14:nvPr/>
              </p14:nvContentPartPr>
              <p14:xfrm>
                <a:off x="3337808" y="2871047"/>
                <a:ext cx="153360" cy="10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189B270-24D0-76BB-FC5A-912A979A696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317994" y="2851662"/>
                  <a:ext cx="192592" cy="48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B43F965-4035-42E8-D7E4-5F1EFB194BB5}"/>
                    </a:ext>
                  </a:extLst>
                </p14:cNvPr>
                <p14:cNvContentPartPr/>
                <p14:nvPr/>
              </p14:nvContentPartPr>
              <p14:xfrm>
                <a:off x="3449768" y="2833967"/>
                <a:ext cx="4320" cy="108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B43F965-4035-42E8-D7E4-5F1EFB194BB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30132" y="2814114"/>
                  <a:ext cx="43200" cy="14730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B88EF8A-8CEB-4D52-001C-902C17A56D17}"/>
                  </a:ext>
                </a:extLst>
              </p14:cNvPr>
              <p14:cNvContentPartPr/>
              <p14:nvPr/>
            </p14:nvContentPartPr>
            <p14:xfrm>
              <a:off x="3453327" y="2514174"/>
              <a:ext cx="101937" cy="157154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B88EF8A-8CEB-4D52-001C-902C17A56D1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435317" y="2496152"/>
                <a:ext cx="137597" cy="192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A0FCAF7-D1BF-6FE3-C5CF-C7270B0786EC}"/>
                  </a:ext>
                </a:extLst>
              </p14:cNvPr>
              <p14:cNvContentPartPr/>
              <p14:nvPr/>
            </p14:nvContentPartPr>
            <p14:xfrm>
              <a:off x="3941123" y="2619378"/>
              <a:ext cx="92463" cy="2941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A0FCAF7-D1BF-6FE3-C5CF-C7270B0786E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23134" y="2600997"/>
                <a:ext cx="128081" cy="39336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C03EF90-A028-0F4E-CB34-8FE68405E808}"/>
              </a:ext>
            </a:extLst>
          </p:cNvPr>
          <p:cNvGrpSpPr/>
          <p:nvPr/>
        </p:nvGrpSpPr>
        <p:grpSpPr>
          <a:xfrm>
            <a:off x="4295618" y="2545866"/>
            <a:ext cx="69265" cy="126442"/>
            <a:chOff x="4621568" y="2805167"/>
            <a:chExt cx="76320" cy="13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40E2001-7696-EAC3-57CA-62844EECA192}"/>
                    </a:ext>
                  </a:extLst>
                </p14:cNvPr>
                <p14:cNvContentPartPr/>
                <p14:nvPr/>
              </p14:nvContentPartPr>
              <p14:xfrm>
                <a:off x="4621568" y="2805167"/>
                <a:ext cx="2880" cy="116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40E2001-7696-EAC3-57CA-62844EECA19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600997" y="2785330"/>
                  <a:ext cx="43611" cy="1559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B8AA944-D469-A90F-DEE6-5855CA7715A9}"/>
                    </a:ext>
                  </a:extLst>
                </p14:cNvPr>
                <p14:cNvContentPartPr/>
                <p14:nvPr/>
              </p14:nvContentPartPr>
              <p14:xfrm>
                <a:off x="4684568" y="2824247"/>
                <a:ext cx="13320" cy="120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B8AA944-D469-A90F-DEE6-5855CA7715A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64980" y="2804405"/>
                  <a:ext cx="52105" cy="15952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FE1AA82-780A-722D-18B2-AFF03B8D4560}"/>
              </a:ext>
            </a:extLst>
          </p:cNvPr>
          <p:cNvGrpSpPr/>
          <p:nvPr/>
        </p:nvGrpSpPr>
        <p:grpSpPr>
          <a:xfrm>
            <a:off x="982323" y="2913756"/>
            <a:ext cx="101284" cy="57830"/>
            <a:chOff x="970808" y="3210527"/>
            <a:chExt cx="111600" cy="6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178BC74-0F62-A665-B2F7-C7B45910E433}"/>
                    </a:ext>
                  </a:extLst>
                </p14:cNvPr>
                <p14:cNvContentPartPr/>
                <p14:nvPr/>
              </p14:nvContentPartPr>
              <p14:xfrm>
                <a:off x="1002488" y="3210527"/>
                <a:ext cx="79920" cy="8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178BC74-0F62-A665-B2F7-C7B45910E43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82706" y="3190813"/>
                  <a:ext cx="119089" cy="47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5E8597D-9EC9-86C0-0E3B-5E5F61C3D860}"/>
                    </a:ext>
                  </a:extLst>
                </p14:cNvPr>
                <p14:cNvContentPartPr/>
                <p14:nvPr/>
              </p14:nvContentPartPr>
              <p14:xfrm>
                <a:off x="970808" y="3266687"/>
                <a:ext cx="95040" cy="7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5E8597D-9EC9-86C0-0E3B-5E5F61C3D86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1008" y="3247787"/>
                  <a:ext cx="134244" cy="4498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44CBF97-839A-3667-C9E8-9CF21C40F81E}"/>
                  </a:ext>
                </a:extLst>
              </p14:cNvPr>
              <p14:cNvContentPartPr/>
              <p14:nvPr/>
            </p14:nvContentPartPr>
            <p14:xfrm>
              <a:off x="1309699" y="2861153"/>
              <a:ext cx="77107" cy="163688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44CBF97-839A-3667-C9E8-9CF21C40F81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291767" y="2843165"/>
                <a:ext cx="112612" cy="199304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9849E50-0B84-A59C-810F-EF53FE102564}"/>
              </a:ext>
            </a:extLst>
          </p:cNvPr>
          <p:cNvGrpSpPr/>
          <p:nvPr/>
        </p:nvGrpSpPr>
        <p:grpSpPr>
          <a:xfrm>
            <a:off x="1538078" y="2908201"/>
            <a:ext cx="94423" cy="107492"/>
            <a:chOff x="1583168" y="3204407"/>
            <a:chExt cx="104040" cy="1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DCFEE7E-2BA8-6C20-3626-2F5AE3C1D867}"/>
                    </a:ext>
                  </a:extLst>
                </p14:cNvPr>
                <p14:cNvContentPartPr/>
                <p14:nvPr/>
              </p14:nvContentPartPr>
              <p14:xfrm>
                <a:off x="1583168" y="3251927"/>
                <a:ext cx="104040" cy="7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DCFEE7E-2BA8-6C20-3626-2F5AE3C1D86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63313" y="3231927"/>
                  <a:ext cx="143353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140D65D-F482-F36A-8E31-09E7F742D835}"/>
                    </a:ext>
                  </a:extLst>
                </p14:cNvPr>
                <p14:cNvContentPartPr/>
                <p14:nvPr/>
              </p14:nvContentPartPr>
              <p14:xfrm>
                <a:off x="1646528" y="3204407"/>
                <a:ext cx="11520" cy="118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140D65D-F482-F36A-8E31-09E7F742D83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626666" y="3184601"/>
                  <a:ext cx="50847" cy="15765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2D23C42-9AFF-6367-579F-85A79744263E}"/>
              </a:ext>
            </a:extLst>
          </p:cNvPr>
          <p:cNvGrpSpPr/>
          <p:nvPr/>
        </p:nvGrpSpPr>
        <p:grpSpPr>
          <a:xfrm>
            <a:off x="1803704" y="2831748"/>
            <a:ext cx="333257" cy="188192"/>
            <a:chOff x="1875848" y="3120167"/>
            <a:chExt cx="36720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DEDADA8-BD0C-04A8-8D4B-751FA2093EB5}"/>
                    </a:ext>
                  </a:extLst>
                </p14:cNvPr>
                <p14:cNvContentPartPr/>
                <p14:nvPr/>
              </p14:nvContentPartPr>
              <p14:xfrm>
                <a:off x="1875848" y="3174887"/>
                <a:ext cx="108360" cy="121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DEDADA8-BD0C-04A8-8D4B-751FA2093EB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56002" y="3155063"/>
                  <a:ext cx="147655" cy="160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D585483-8D87-697D-6D56-7F4146A54FB8}"/>
                    </a:ext>
                  </a:extLst>
                </p14:cNvPr>
                <p14:cNvContentPartPr/>
                <p14:nvPr/>
              </p14:nvContentPartPr>
              <p14:xfrm>
                <a:off x="1958288" y="3200087"/>
                <a:ext cx="10080" cy="127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D585483-8D87-697D-6D56-7F4146A54FB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38903" y="3180237"/>
                  <a:ext cx="48462" cy="166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5873247-CF0F-8572-19F9-5FBB7B4477F3}"/>
                    </a:ext>
                  </a:extLst>
                </p14:cNvPr>
                <p14:cNvContentPartPr/>
                <p14:nvPr/>
              </p14:nvContentPartPr>
              <p14:xfrm>
                <a:off x="2090048" y="3144647"/>
                <a:ext cx="77040" cy="156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5873247-CF0F-8572-19F9-5FBB7B4477F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70294" y="3124829"/>
                  <a:ext cx="116153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47FA197-B8F3-5A33-600F-DD158BC41421}"/>
                    </a:ext>
                  </a:extLst>
                </p14:cNvPr>
                <p14:cNvContentPartPr/>
                <p14:nvPr/>
              </p14:nvContentPartPr>
              <p14:xfrm>
                <a:off x="2130728" y="3120167"/>
                <a:ext cx="112320" cy="24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47FA197-B8F3-5A33-600F-DD158BC4142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110883" y="3100425"/>
                  <a:ext cx="151612" cy="6356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8F4C2D7-C847-B7B5-2798-8D443FCF9C63}"/>
              </a:ext>
            </a:extLst>
          </p:cNvPr>
          <p:cNvGrpSpPr/>
          <p:nvPr/>
        </p:nvGrpSpPr>
        <p:grpSpPr>
          <a:xfrm>
            <a:off x="2255561" y="2904281"/>
            <a:ext cx="114680" cy="112719"/>
            <a:chOff x="2373728" y="3200087"/>
            <a:chExt cx="126360" cy="12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54B8484-0AA4-D4FB-94B4-BFA5F7DAD2E7}"/>
                    </a:ext>
                  </a:extLst>
                </p14:cNvPr>
                <p14:cNvContentPartPr/>
                <p14:nvPr/>
              </p14:nvContentPartPr>
              <p14:xfrm>
                <a:off x="2373728" y="3244007"/>
                <a:ext cx="126360" cy="15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54B8484-0AA4-D4FB-94B4-BFA5F7DAD2E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53922" y="3224112"/>
                  <a:ext cx="165575" cy="545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56E8208-F4A3-A440-5EBF-94A57389ADA4}"/>
                    </a:ext>
                  </a:extLst>
                </p14:cNvPr>
                <p14:cNvContentPartPr/>
                <p14:nvPr/>
              </p14:nvContentPartPr>
              <p14:xfrm>
                <a:off x="2450408" y="3200087"/>
                <a:ext cx="14040" cy="124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56E8208-F4A3-A440-5EBF-94A57389ADA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430351" y="3180247"/>
                  <a:ext cx="53753" cy="1634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DB9647D-D90E-98CD-5019-7C84411A1362}"/>
              </a:ext>
            </a:extLst>
          </p:cNvPr>
          <p:cNvGrpSpPr/>
          <p:nvPr/>
        </p:nvGrpSpPr>
        <p:grpSpPr>
          <a:xfrm>
            <a:off x="2522167" y="2822273"/>
            <a:ext cx="416571" cy="224785"/>
            <a:chOff x="2667488" y="3109727"/>
            <a:chExt cx="45900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A0ED446-10CA-B0FF-043A-ACF7A2FD869C}"/>
                    </a:ext>
                  </a:extLst>
                </p14:cNvPr>
                <p14:cNvContentPartPr/>
                <p14:nvPr/>
              </p14:nvContentPartPr>
              <p14:xfrm>
                <a:off x="2667488" y="3146087"/>
                <a:ext cx="41400" cy="175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A0ED446-10CA-B0FF-043A-ACF7A2FD869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47584" y="3126259"/>
                  <a:ext cx="80810" cy="214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D11D2C1-85FC-DA79-6AA2-00E10F38BD50}"/>
                    </a:ext>
                  </a:extLst>
                </p14:cNvPr>
                <p14:cNvContentPartPr/>
                <p14:nvPr/>
              </p14:nvContentPartPr>
              <p14:xfrm>
                <a:off x="2741288" y="3241487"/>
                <a:ext cx="111960" cy="10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D11D2C1-85FC-DA79-6AA2-00E10F38BD5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721437" y="3222102"/>
                  <a:ext cx="151265" cy="48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3A178CE-CFA4-7FF5-767D-0447CBD94EF4}"/>
                    </a:ext>
                  </a:extLst>
                </p14:cNvPr>
                <p14:cNvContentPartPr/>
                <p14:nvPr/>
              </p14:nvContentPartPr>
              <p14:xfrm>
                <a:off x="2896088" y="3178127"/>
                <a:ext cx="123480" cy="120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3A178CE-CFA4-7FF5-767D-0447CBD94EF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76236" y="3158285"/>
                  <a:ext cx="162787" cy="159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EE622D5-E96D-28CF-64EA-39E74393A6B6}"/>
                    </a:ext>
                  </a:extLst>
                </p14:cNvPr>
                <p14:cNvContentPartPr/>
                <p14:nvPr/>
              </p14:nvContentPartPr>
              <p14:xfrm>
                <a:off x="3058808" y="3109727"/>
                <a:ext cx="67680" cy="247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EE622D5-E96D-28CF-64EA-39E74393A6B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39134" y="3089881"/>
                  <a:ext cx="106635" cy="28697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8AC14D24-472A-0B27-1060-6919EF2E8364}"/>
                  </a:ext>
                </a:extLst>
              </p14:cNvPr>
              <p14:cNvContentPartPr/>
              <p14:nvPr/>
            </p14:nvContentPartPr>
            <p14:xfrm>
              <a:off x="3175285" y="2898400"/>
              <a:ext cx="82661" cy="105858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8AC14D24-472A-0B27-1060-6919EF2E836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157315" y="2880397"/>
                <a:ext cx="118241" cy="141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7F8897A-625F-218D-98BE-B7C925D7F22E}"/>
                  </a:ext>
                </a:extLst>
              </p14:cNvPr>
              <p14:cNvContentPartPr/>
              <p14:nvPr/>
            </p14:nvContentPartPr>
            <p14:xfrm>
              <a:off x="3401378" y="2865401"/>
              <a:ext cx="76453" cy="152579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7F8897A-625F-218D-98BE-B7C925D7F22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383347" y="2847408"/>
                <a:ext cx="112155" cy="188205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7C1343E-84C2-69EE-18D6-ABFBFC9121E5}"/>
              </a:ext>
            </a:extLst>
          </p:cNvPr>
          <p:cNvGrpSpPr/>
          <p:nvPr/>
        </p:nvGrpSpPr>
        <p:grpSpPr>
          <a:xfrm>
            <a:off x="3749010" y="2895786"/>
            <a:ext cx="82661" cy="114680"/>
            <a:chOff x="4019288" y="3190727"/>
            <a:chExt cx="91080" cy="1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24D15F4-8736-E40F-3C4A-1D06DDE90A70}"/>
                    </a:ext>
                  </a:extLst>
                </p14:cNvPr>
                <p14:cNvContentPartPr/>
                <p14:nvPr/>
              </p14:nvContentPartPr>
              <p14:xfrm>
                <a:off x="4019288" y="3228527"/>
                <a:ext cx="91080" cy="10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24D15F4-8736-E40F-3C4A-1D06DDE90A7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99488" y="3208450"/>
                  <a:ext cx="130284" cy="50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10613FB-3695-85B3-EFB5-8036E788F679}"/>
                    </a:ext>
                  </a:extLst>
                </p14:cNvPr>
                <p14:cNvContentPartPr/>
                <p14:nvPr/>
              </p14:nvContentPartPr>
              <p14:xfrm>
                <a:off x="4063208" y="3190727"/>
                <a:ext cx="5040" cy="126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10613FB-3695-85B3-EFB5-8036E788F67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043823" y="3170921"/>
                  <a:ext cx="43422" cy="1655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C5E23DE-3701-0BAA-EA6D-21CA843A59EE}"/>
              </a:ext>
            </a:extLst>
          </p:cNvPr>
          <p:cNvGrpSpPr/>
          <p:nvPr/>
        </p:nvGrpSpPr>
        <p:grpSpPr>
          <a:xfrm>
            <a:off x="3976083" y="2792215"/>
            <a:ext cx="485183" cy="216617"/>
            <a:chOff x="4269488" y="3076607"/>
            <a:chExt cx="53460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6C04B5F-646D-4F2B-DE58-A43A7D3ACC84}"/>
                    </a:ext>
                  </a:extLst>
                </p14:cNvPr>
                <p14:cNvContentPartPr/>
                <p14:nvPr/>
              </p14:nvContentPartPr>
              <p14:xfrm>
                <a:off x="4269488" y="3138887"/>
                <a:ext cx="47160" cy="176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6C04B5F-646D-4F2B-DE58-A43A7D3ACC8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49673" y="3119067"/>
                  <a:ext cx="86394" cy="215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F1D5E2F-AD9E-45F6-7158-8318E84A3D32}"/>
                    </a:ext>
                  </a:extLst>
                </p14:cNvPr>
                <p14:cNvContentPartPr/>
                <p14:nvPr/>
              </p14:nvContentPartPr>
              <p14:xfrm>
                <a:off x="4368848" y="3236087"/>
                <a:ext cx="77760" cy="3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F1D5E2F-AD9E-45F6-7158-8318E84A3D3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49011" y="3215837"/>
                  <a:ext cx="117037" cy="43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AEB047D-EE16-2CBF-7D24-88237C17BD07}"/>
                    </a:ext>
                  </a:extLst>
                </p14:cNvPr>
                <p14:cNvContentPartPr/>
                <p14:nvPr/>
              </p14:nvContentPartPr>
              <p14:xfrm>
                <a:off x="4560368" y="3175247"/>
                <a:ext cx="6840" cy="128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AEB047D-EE16-2CBF-7D24-88237C17BD0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540250" y="3155419"/>
                  <a:ext cx="46673" cy="1681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AF0BCC9-A6F1-CDFA-F017-CC4859CF8502}"/>
                    </a:ext>
                  </a:extLst>
                </p14:cNvPr>
                <p14:cNvContentPartPr/>
                <p14:nvPr/>
              </p14:nvContentPartPr>
              <p14:xfrm>
                <a:off x="4643888" y="3182447"/>
                <a:ext cx="4680" cy="107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AF0BCC9-A6F1-CDFA-F017-CC4859CF850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22615" y="3162654"/>
                  <a:ext cx="46800" cy="1464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6E0F1CB-41B5-A1FD-78C6-F04270D9D8A1}"/>
                    </a:ext>
                  </a:extLst>
                </p14:cNvPr>
                <p14:cNvContentPartPr/>
                <p14:nvPr/>
              </p14:nvContentPartPr>
              <p14:xfrm>
                <a:off x="4687808" y="3076607"/>
                <a:ext cx="116280" cy="223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6E0F1CB-41B5-A1FD-78C6-F04270D9D8A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67965" y="3056785"/>
                  <a:ext cx="155569" cy="2624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625F006-5F1D-E841-2E4F-13130B40D509}"/>
              </a:ext>
            </a:extLst>
          </p:cNvPr>
          <p:cNvGrpSpPr/>
          <p:nvPr/>
        </p:nvGrpSpPr>
        <p:grpSpPr>
          <a:xfrm>
            <a:off x="955531" y="3252567"/>
            <a:ext cx="106512" cy="57830"/>
            <a:chOff x="941288" y="3583847"/>
            <a:chExt cx="117360" cy="6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C34D071-CFB9-9376-EB09-CA8E9FD7F94B}"/>
                    </a:ext>
                  </a:extLst>
                </p14:cNvPr>
                <p14:cNvContentPartPr/>
                <p14:nvPr/>
              </p14:nvContentPartPr>
              <p14:xfrm>
                <a:off x="941288" y="3583847"/>
                <a:ext cx="95760" cy="9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C34D071-CFB9-9376-EB09-CA8E9FD7F94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21503" y="3564282"/>
                  <a:ext cx="134935" cy="47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8555146-C257-9AEB-CF0C-05C45A5F5983}"/>
                    </a:ext>
                  </a:extLst>
                </p14:cNvPr>
                <p14:cNvContentPartPr/>
                <p14:nvPr/>
              </p14:nvContentPartPr>
              <p14:xfrm>
                <a:off x="943088" y="3634967"/>
                <a:ext cx="115560" cy="12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8555146-C257-9AEB-CF0C-05C45A5F598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23300" y="3615876"/>
                  <a:ext cx="15474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F4EFEE88-47CF-9F64-EC53-EF6DD967A2BE}"/>
                  </a:ext>
                </a:extLst>
              </p14:cNvPr>
              <p14:cNvContentPartPr/>
              <p14:nvPr/>
            </p14:nvContentPartPr>
            <p14:xfrm>
              <a:off x="1297937" y="3180361"/>
              <a:ext cx="95076" cy="146045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F4EFEE88-47CF-9F64-EC53-EF6DD967A2BE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279930" y="3162375"/>
                <a:ext cx="130730" cy="181657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9C5BABD-1E6E-7371-7730-E4B2751A9A4D}"/>
              </a:ext>
            </a:extLst>
          </p:cNvPr>
          <p:cNvGrpSpPr/>
          <p:nvPr/>
        </p:nvGrpSpPr>
        <p:grpSpPr>
          <a:xfrm>
            <a:off x="1562909" y="3229696"/>
            <a:ext cx="107492" cy="102918"/>
            <a:chOff x="1610528" y="3558647"/>
            <a:chExt cx="118440" cy="11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2CDB669-F0E5-BB55-F716-FBB7A5C4430E}"/>
                    </a:ext>
                  </a:extLst>
                </p14:cNvPr>
                <p14:cNvContentPartPr/>
                <p14:nvPr/>
              </p14:nvContentPartPr>
              <p14:xfrm>
                <a:off x="1610528" y="3606527"/>
                <a:ext cx="118440" cy="11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2CDB669-F0E5-BB55-F716-FBB7A5C4430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590722" y="3587366"/>
                  <a:ext cx="157656" cy="49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CA5AB9A-8F2C-8147-086F-086387C6BFB1}"/>
                    </a:ext>
                  </a:extLst>
                </p14:cNvPr>
                <p14:cNvContentPartPr/>
                <p14:nvPr/>
              </p14:nvContentPartPr>
              <p14:xfrm>
                <a:off x="1710968" y="3558647"/>
                <a:ext cx="14760" cy="113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CA5AB9A-8F2C-8147-086F-086387C6BFB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691022" y="3538822"/>
                  <a:ext cx="54253" cy="1526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E1E08C1-3B79-DDB5-6F33-E86ABC14C76B}"/>
              </a:ext>
            </a:extLst>
          </p:cNvPr>
          <p:cNvGrpSpPr/>
          <p:nvPr/>
        </p:nvGrpSpPr>
        <p:grpSpPr>
          <a:xfrm>
            <a:off x="1854019" y="3188203"/>
            <a:ext cx="351227" cy="170549"/>
            <a:chOff x="1931288" y="3512927"/>
            <a:chExt cx="387000" cy="1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AB49672-6185-CE3D-119D-D48762FDB114}"/>
                    </a:ext>
                  </a:extLst>
                </p14:cNvPr>
                <p14:cNvContentPartPr/>
                <p14:nvPr/>
              </p14:nvContentPartPr>
              <p14:xfrm>
                <a:off x="1931288" y="3553967"/>
                <a:ext cx="158400" cy="121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AB49672-6185-CE3D-119D-D48762FDB11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11438" y="3534143"/>
                  <a:ext cx="197702" cy="160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A720031-D543-DFF2-AA28-8C9F4C3DDF01}"/>
                    </a:ext>
                  </a:extLst>
                </p14:cNvPr>
                <p14:cNvContentPartPr/>
                <p14:nvPr/>
              </p14:nvContentPartPr>
              <p14:xfrm>
                <a:off x="2058728" y="3582407"/>
                <a:ext cx="5040" cy="118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A720031-D543-DFF2-AA28-8C9F4C3DDF0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39343" y="3562601"/>
                  <a:ext cx="43422" cy="157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F93E9D7-8E1B-2F91-CCBB-1367B8C004F3}"/>
                    </a:ext>
                  </a:extLst>
                </p14:cNvPr>
                <p14:cNvContentPartPr/>
                <p14:nvPr/>
              </p14:nvContentPartPr>
              <p14:xfrm>
                <a:off x="2142248" y="3523367"/>
                <a:ext cx="96480" cy="155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F93E9D7-8E1B-2F91-CCBB-1367B8C004F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122396" y="3503535"/>
                  <a:ext cx="135787" cy="1951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94EA6EC-BBD8-2DC4-B84E-75AFAFB21DAB}"/>
                    </a:ext>
                  </a:extLst>
                </p14:cNvPr>
                <p14:cNvContentPartPr/>
                <p14:nvPr/>
              </p14:nvContentPartPr>
              <p14:xfrm>
                <a:off x="2215688" y="3512927"/>
                <a:ext cx="102600" cy="16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94EA6EC-BBD8-2DC4-B84E-75AFAFB21DA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195957" y="3493213"/>
                  <a:ext cx="141667" cy="5559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CB9B4F79-EE72-1F5B-89D7-6FDDB5B35E5C}"/>
              </a:ext>
            </a:extLst>
          </p:cNvPr>
          <p:cNvGrpSpPr/>
          <p:nvPr/>
        </p:nvGrpSpPr>
        <p:grpSpPr>
          <a:xfrm>
            <a:off x="2320579" y="3221529"/>
            <a:ext cx="92463" cy="110432"/>
            <a:chOff x="2445368" y="3549647"/>
            <a:chExt cx="101880" cy="12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222A842-D3C7-8174-3BEB-F5639E5B3FFB}"/>
                    </a:ext>
                  </a:extLst>
                </p14:cNvPr>
                <p14:cNvContentPartPr/>
                <p14:nvPr/>
              </p14:nvContentPartPr>
              <p14:xfrm>
                <a:off x="2445368" y="3605087"/>
                <a:ext cx="101880" cy="7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222A842-D3C7-8174-3BEB-F5639E5B3FF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425470" y="3584245"/>
                  <a:ext cx="141279" cy="491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89077C5-BE9C-9D2B-9C1C-D3D50843D7D4}"/>
                    </a:ext>
                  </a:extLst>
                </p14:cNvPr>
                <p14:cNvContentPartPr/>
                <p14:nvPr/>
              </p14:nvContentPartPr>
              <p14:xfrm>
                <a:off x="2514488" y="3549647"/>
                <a:ext cx="9000" cy="121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89077C5-BE9C-9D2B-9C1C-D3D50843D7D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495738" y="3529829"/>
                  <a:ext cx="46125" cy="16091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EA7D71E-61F8-0B2D-D18A-1FA906693E22}"/>
                  </a:ext>
                </a:extLst>
              </p14:cNvPr>
              <p14:cNvContentPartPr/>
              <p14:nvPr/>
            </p14:nvContentPartPr>
            <p14:xfrm>
              <a:off x="2534255" y="3198005"/>
              <a:ext cx="95730" cy="136243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EA7D71E-61F8-0B2D-D18A-1FA906693E22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2516261" y="3180031"/>
                <a:ext cx="131359" cy="171832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3AAD46D-17ED-FA16-98B3-622BCD610664}"/>
              </a:ext>
            </a:extLst>
          </p:cNvPr>
          <p:cNvGrpSpPr/>
          <p:nvPr/>
        </p:nvGrpSpPr>
        <p:grpSpPr>
          <a:xfrm>
            <a:off x="2919462" y="3216627"/>
            <a:ext cx="123501" cy="103898"/>
            <a:chOff x="3105248" y="3544247"/>
            <a:chExt cx="136080" cy="11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848FF79-13C2-4E84-C815-F9BC461E1BF7}"/>
                    </a:ext>
                  </a:extLst>
                </p14:cNvPr>
                <p14:cNvContentPartPr/>
                <p14:nvPr/>
              </p14:nvContentPartPr>
              <p14:xfrm>
                <a:off x="3105248" y="3594647"/>
                <a:ext cx="136080" cy="9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848FF79-13C2-4E84-C815-F9BC461E1BF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085411" y="3575897"/>
                  <a:ext cx="175357" cy="461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268B1C6-1901-57E2-E117-E1E069153E2B}"/>
                    </a:ext>
                  </a:extLst>
                </p14:cNvPr>
                <p14:cNvContentPartPr/>
                <p14:nvPr/>
              </p14:nvContentPartPr>
              <p14:xfrm>
                <a:off x="3189128" y="3544247"/>
                <a:ext cx="13680" cy="114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268B1C6-1901-57E2-E117-E1E069153E2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169010" y="3524441"/>
                  <a:ext cx="53513" cy="1536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DDA33B8-9C03-DEAD-44E4-42ABB2E52E5F}"/>
              </a:ext>
            </a:extLst>
          </p:cNvPr>
          <p:cNvGrpSpPr/>
          <p:nvPr/>
        </p:nvGrpSpPr>
        <p:grpSpPr>
          <a:xfrm>
            <a:off x="3178879" y="3144748"/>
            <a:ext cx="470154" cy="205509"/>
            <a:chOff x="3391088" y="3465047"/>
            <a:chExt cx="51804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6814E61-567F-00C5-0517-DDD96F071C27}"/>
                    </a:ext>
                  </a:extLst>
                </p14:cNvPr>
                <p14:cNvContentPartPr/>
                <p14:nvPr/>
              </p14:nvContentPartPr>
              <p14:xfrm>
                <a:off x="3391088" y="3477287"/>
                <a:ext cx="65160" cy="189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6814E61-567F-00C5-0517-DDD96F071C2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371100" y="3457476"/>
                  <a:ext cx="104736" cy="2282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194C4E5-1EE8-7F32-6789-B2830F503B4D}"/>
                    </a:ext>
                  </a:extLst>
                </p14:cNvPr>
                <p14:cNvContentPartPr/>
                <p14:nvPr/>
              </p14:nvContentPartPr>
              <p14:xfrm>
                <a:off x="3503408" y="3593207"/>
                <a:ext cx="99360" cy="5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194C4E5-1EE8-7F32-6789-B2830F503B4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83615" y="3573921"/>
                  <a:ext cx="138550" cy="43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CE13BA4-DBDA-24DE-E950-F65A4E346594}"/>
                    </a:ext>
                  </a:extLst>
                </p14:cNvPr>
                <p14:cNvContentPartPr/>
                <p14:nvPr/>
              </p14:nvContentPartPr>
              <p14:xfrm>
                <a:off x="3629408" y="3533087"/>
                <a:ext cx="123480" cy="122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CE13BA4-DBDA-24DE-E950-F65A4E34659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609556" y="3513281"/>
                  <a:ext cx="162787" cy="161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F1EF074-4225-9C48-E95F-6A50F7F83FD4}"/>
                    </a:ext>
                  </a:extLst>
                </p14:cNvPr>
                <p14:cNvContentPartPr/>
                <p14:nvPr/>
              </p14:nvContentPartPr>
              <p14:xfrm>
                <a:off x="3829208" y="3465047"/>
                <a:ext cx="79920" cy="226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F1EF074-4225-9C48-E95F-6A50F7F83FD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809426" y="3445219"/>
                  <a:ext cx="119089" cy="2657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A1BF17D-A66D-7190-4F34-887A412F6036}"/>
              </a:ext>
            </a:extLst>
          </p:cNvPr>
          <p:cNvGrpSpPr/>
          <p:nvPr/>
        </p:nvGrpSpPr>
        <p:grpSpPr>
          <a:xfrm>
            <a:off x="3769921" y="3139848"/>
            <a:ext cx="672722" cy="216944"/>
            <a:chOff x="4042328" y="3459647"/>
            <a:chExt cx="74124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76AB10A-2315-A6B7-D72F-A5B07B576FFA}"/>
                    </a:ext>
                  </a:extLst>
                </p14:cNvPr>
                <p14:cNvContentPartPr/>
                <p14:nvPr/>
              </p14:nvContentPartPr>
              <p14:xfrm>
                <a:off x="4042328" y="3604007"/>
                <a:ext cx="105120" cy="7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76AB10A-2315-A6B7-D72F-A5B07B576FF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22494" y="3584207"/>
                  <a:ext cx="144391" cy="471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073E30E-83F5-82FB-1370-26A63FBF57B1}"/>
                    </a:ext>
                  </a:extLst>
                </p14:cNvPr>
                <p14:cNvContentPartPr/>
                <p14:nvPr/>
              </p14:nvContentPartPr>
              <p14:xfrm>
                <a:off x="4079408" y="3548927"/>
                <a:ext cx="20880" cy="123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073E30E-83F5-82FB-1370-26A63FBF57B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059710" y="3529075"/>
                  <a:ext cx="59882" cy="1627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F9D0307-DABD-4E3E-2583-C9757C288336}"/>
                    </a:ext>
                  </a:extLst>
                </p14:cNvPr>
                <p14:cNvContentPartPr/>
                <p14:nvPr/>
              </p14:nvContentPartPr>
              <p14:xfrm>
                <a:off x="4269848" y="3475127"/>
                <a:ext cx="53280" cy="200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F9D0307-DABD-4E3E-2583-C9757C28833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49967" y="3455274"/>
                  <a:ext cx="92644" cy="2398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C206ECE-7663-7518-2C11-E70DBD99984B}"/>
                    </a:ext>
                  </a:extLst>
                </p14:cNvPr>
                <p14:cNvContentPartPr/>
                <p14:nvPr/>
              </p14:nvContentPartPr>
              <p14:xfrm>
                <a:off x="4387928" y="3562247"/>
                <a:ext cx="169200" cy="98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C206ECE-7663-7518-2C11-E70DBD99984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368162" y="3542512"/>
                  <a:ext cx="208337" cy="137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434E041-C580-EABC-6DCC-9AB1CE95E1AD}"/>
                    </a:ext>
                  </a:extLst>
                </p14:cNvPr>
                <p14:cNvContentPartPr/>
                <p14:nvPr/>
              </p14:nvContentPartPr>
              <p14:xfrm>
                <a:off x="4641368" y="3565127"/>
                <a:ext cx="6480" cy="87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434E041-C580-EABC-6DCC-9AB1CE95E1A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21118" y="3545327"/>
                  <a:ext cx="46575" cy="1263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A8F2183-22BB-F5F6-5C30-81B8E89854AF}"/>
                    </a:ext>
                  </a:extLst>
                </p14:cNvPr>
                <p14:cNvContentPartPr/>
                <p14:nvPr/>
              </p14:nvContentPartPr>
              <p14:xfrm>
                <a:off x="4682408" y="3459647"/>
                <a:ext cx="101160" cy="239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A8F2183-22BB-F5F6-5C30-81B8E89854A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62573" y="3439826"/>
                  <a:ext cx="140434" cy="2782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85D0EA4-BF2F-45A4-83A9-A872B75BFE8A}"/>
              </a:ext>
            </a:extLst>
          </p:cNvPr>
          <p:cNvGrpSpPr/>
          <p:nvPr/>
        </p:nvGrpSpPr>
        <p:grpSpPr>
          <a:xfrm>
            <a:off x="954552" y="3576349"/>
            <a:ext cx="74819" cy="54563"/>
            <a:chOff x="940208" y="3940607"/>
            <a:chExt cx="82440" cy="6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E080B01-91C1-9453-54F2-537981C83DDD}"/>
                    </a:ext>
                  </a:extLst>
                </p14:cNvPr>
                <p14:cNvContentPartPr/>
                <p14:nvPr/>
              </p14:nvContentPartPr>
              <p14:xfrm>
                <a:off x="940208" y="3940607"/>
                <a:ext cx="82440" cy="6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E080B01-91C1-9453-54F2-537981C83DD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20295" y="3920357"/>
                  <a:ext cx="121868" cy="465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01EAA54-39D5-ECEA-ED79-29569975541C}"/>
                    </a:ext>
                  </a:extLst>
                </p14:cNvPr>
                <p14:cNvContentPartPr/>
                <p14:nvPr/>
              </p14:nvContentPartPr>
              <p14:xfrm>
                <a:off x="940208" y="3995687"/>
                <a:ext cx="60120" cy="5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01EAA54-39D5-ECEA-ED79-29569975541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20432" y="3976302"/>
                  <a:ext cx="99277" cy="434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EE5B38F-2D0B-FA6B-7B72-D55054962258}"/>
              </a:ext>
            </a:extLst>
          </p:cNvPr>
          <p:cNvGrpSpPr/>
          <p:nvPr/>
        </p:nvGrpSpPr>
        <p:grpSpPr>
          <a:xfrm>
            <a:off x="1361975" y="3508717"/>
            <a:ext cx="297644" cy="165322"/>
            <a:chOff x="1389128" y="3866087"/>
            <a:chExt cx="32796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5060659-A9F5-7B22-13B2-82821BB34425}"/>
                    </a:ext>
                  </a:extLst>
                </p14:cNvPr>
                <p14:cNvContentPartPr/>
                <p14:nvPr/>
              </p14:nvContentPartPr>
              <p14:xfrm>
                <a:off x="1389128" y="3872207"/>
                <a:ext cx="102240" cy="176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5060659-A9F5-7B22-13B2-82821BB3442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369314" y="3852383"/>
                  <a:ext cx="141472" cy="2152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F171C02-F5D7-A2A7-D3F6-E0FDDFDF3944}"/>
                    </a:ext>
                  </a:extLst>
                </p14:cNvPr>
                <p14:cNvContentPartPr/>
                <p14:nvPr/>
              </p14:nvContentPartPr>
              <p14:xfrm>
                <a:off x="1464728" y="3866087"/>
                <a:ext cx="83160" cy="11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F171C02-F5D7-A2A7-D3F6-E0FDDFDF394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445022" y="3845420"/>
                  <a:ext cx="122178" cy="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D2088C4-BACB-A62F-35B0-F4C44D4E566E}"/>
                    </a:ext>
                  </a:extLst>
                </p14:cNvPr>
                <p14:cNvContentPartPr/>
                <p14:nvPr/>
              </p14:nvContentPartPr>
              <p14:xfrm>
                <a:off x="1599728" y="3871847"/>
                <a:ext cx="117360" cy="174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D2088C4-BACB-A62F-35B0-F4C44D4E566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579904" y="3852002"/>
                  <a:ext cx="156612" cy="2135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D101540-8A4D-FCE2-F7E9-D6F9ED53A816}"/>
              </a:ext>
            </a:extLst>
          </p:cNvPr>
          <p:cNvGrpSpPr/>
          <p:nvPr/>
        </p:nvGrpSpPr>
        <p:grpSpPr>
          <a:xfrm>
            <a:off x="1859247" y="3558053"/>
            <a:ext cx="142124" cy="123174"/>
            <a:chOff x="1937048" y="3920447"/>
            <a:chExt cx="156600" cy="1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955A7BB-ADBC-3817-D9F9-E6CC52533FC3}"/>
                    </a:ext>
                  </a:extLst>
                </p14:cNvPr>
                <p14:cNvContentPartPr/>
                <p14:nvPr/>
              </p14:nvContentPartPr>
              <p14:xfrm>
                <a:off x="1937048" y="3975527"/>
                <a:ext cx="156600" cy="12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955A7BB-ADBC-3817-D9F9-E6CC52533FC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917225" y="3955785"/>
                  <a:ext cx="195849" cy="51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3472FFC-5C22-8AE5-C7BC-8D34D3542242}"/>
                    </a:ext>
                  </a:extLst>
                </p14:cNvPr>
                <p14:cNvContentPartPr/>
                <p14:nvPr/>
              </p14:nvContentPartPr>
              <p14:xfrm>
                <a:off x="2034608" y="3920447"/>
                <a:ext cx="13680" cy="135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3472FFC-5C22-8AE5-C7BC-8D34D354224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015065" y="3900605"/>
                  <a:ext cx="52375" cy="1750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388A506-97F1-ADF8-F31E-057B12CFC8A0}"/>
              </a:ext>
            </a:extLst>
          </p:cNvPr>
          <p:cNvGrpSpPr/>
          <p:nvPr/>
        </p:nvGrpSpPr>
        <p:grpSpPr>
          <a:xfrm>
            <a:off x="2124218" y="3462977"/>
            <a:ext cx="577646" cy="287189"/>
            <a:chOff x="2229008" y="3815687"/>
            <a:chExt cx="63648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E087DE0-C074-3F03-5676-BE92F28621DD}"/>
                    </a:ext>
                  </a:extLst>
                </p14:cNvPr>
                <p14:cNvContentPartPr/>
                <p14:nvPr/>
              </p14:nvContentPartPr>
              <p14:xfrm>
                <a:off x="2229008" y="3859967"/>
                <a:ext cx="69480" cy="229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E087DE0-C074-3F03-5676-BE92F28621D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209042" y="3840133"/>
                  <a:ext cx="109012" cy="268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E20B78B-FE18-F214-896C-5040C95BCC84}"/>
                    </a:ext>
                  </a:extLst>
                </p14:cNvPr>
                <p14:cNvContentPartPr/>
                <p14:nvPr/>
              </p14:nvContentPartPr>
              <p14:xfrm>
                <a:off x="2326208" y="4006487"/>
                <a:ext cx="105840" cy="6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E20B78B-FE18-F214-896C-5040C95BCC8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06388" y="3986369"/>
                  <a:ext cx="145084" cy="46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1806AD1-D533-774D-B999-6F08EBB7BA5F}"/>
                    </a:ext>
                  </a:extLst>
                </p14:cNvPr>
                <p14:cNvContentPartPr/>
                <p14:nvPr/>
              </p14:nvContentPartPr>
              <p14:xfrm>
                <a:off x="2524568" y="3938087"/>
                <a:ext cx="3600" cy="125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1806AD1-D533-774D-B999-6F08EBB7BA5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504568" y="3918270"/>
                  <a:ext cx="43200" cy="164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3AC19F7-0B3C-10EF-C10F-FAAC8787B250}"/>
                    </a:ext>
                  </a:extLst>
                </p14:cNvPr>
                <p14:cNvContentPartPr/>
                <p14:nvPr/>
              </p14:nvContentPartPr>
              <p14:xfrm>
                <a:off x="2617448" y="3919007"/>
                <a:ext cx="88200" cy="159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3AC19F7-0B3C-10EF-C10F-FAAC8787B25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597583" y="3899122"/>
                  <a:ext cx="127532" cy="198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E4145EF-3B56-E891-53F6-F71DFA1D54F2}"/>
                    </a:ext>
                  </a:extLst>
                </p14:cNvPr>
                <p14:cNvContentPartPr/>
                <p14:nvPr/>
              </p14:nvContentPartPr>
              <p14:xfrm>
                <a:off x="2738048" y="3815687"/>
                <a:ext cx="127440" cy="3164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E4145EF-3B56-E891-53F6-F71DFA1D54F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718198" y="3795860"/>
                  <a:ext cx="166744" cy="35569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135CF13E-F408-A98C-560E-A88C36D93CDB}"/>
              </a:ext>
            </a:extLst>
          </p:cNvPr>
          <p:cNvGrpSpPr/>
          <p:nvPr/>
        </p:nvGrpSpPr>
        <p:grpSpPr>
          <a:xfrm>
            <a:off x="985590" y="4030167"/>
            <a:ext cx="113699" cy="60444"/>
            <a:chOff x="974408" y="4440647"/>
            <a:chExt cx="125280" cy="6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F75A24B-FA98-B1D8-2835-ED11ACC71D8A}"/>
                    </a:ext>
                  </a:extLst>
                </p14:cNvPr>
                <p14:cNvContentPartPr/>
                <p14:nvPr/>
              </p14:nvContentPartPr>
              <p14:xfrm>
                <a:off x="974408" y="4440647"/>
                <a:ext cx="114480" cy="8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F75A24B-FA98-B1D8-2835-ED11ACC71D8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54602" y="4421011"/>
                  <a:ext cx="153696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2613168-0C32-A89C-7E04-26AB3DD077D5}"/>
                    </a:ext>
                  </a:extLst>
                </p14:cNvPr>
                <p14:cNvContentPartPr/>
                <p14:nvPr/>
              </p14:nvContentPartPr>
              <p14:xfrm>
                <a:off x="985208" y="4500767"/>
                <a:ext cx="114480" cy="6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2613168-0C32-A89C-7E04-26AB3DD077D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65402" y="4480517"/>
                  <a:ext cx="153696" cy="465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67EC077-AB1A-6DEE-8E64-A6C4A985A09D}"/>
              </a:ext>
            </a:extLst>
          </p:cNvPr>
          <p:cNvGrpSpPr/>
          <p:nvPr/>
        </p:nvGrpSpPr>
        <p:grpSpPr>
          <a:xfrm>
            <a:off x="1362628" y="3950120"/>
            <a:ext cx="351227" cy="164015"/>
            <a:chOff x="1389848" y="4352447"/>
            <a:chExt cx="38700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C9253ED-5080-F016-F5D5-FFCF25469C32}"/>
                    </a:ext>
                  </a:extLst>
                </p14:cNvPr>
                <p14:cNvContentPartPr/>
                <p14:nvPr/>
              </p14:nvContentPartPr>
              <p14:xfrm>
                <a:off x="1389848" y="4365407"/>
                <a:ext cx="164160" cy="143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C9253ED-5080-F016-F5D5-FFCF25469C3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370022" y="4345507"/>
                  <a:ext cx="203416" cy="182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E0813AF-CACF-697C-3432-983844A67F56}"/>
                    </a:ext>
                  </a:extLst>
                </p14:cNvPr>
                <p14:cNvContentPartPr/>
                <p14:nvPr/>
              </p14:nvContentPartPr>
              <p14:xfrm>
                <a:off x="1511888" y="4402487"/>
                <a:ext cx="10080" cy="130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E0813AF-CACF-697C-3432-983844A67F5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492503" y="4382627"/>
                  <a:ext cx="48462" cy="170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91CBF36-7F46-77E7-8E8F-D719F52B442B}"/>
                    </a:ext>
                  </a:extLst>
                </p14:cNvPr>
                <p14:cNvContentPartPr/>
                <p14:nvPr/>
              </p14:nvContentPartPr>
              <p14:xfrm>
                <a:off x="1647608" y="4352447"/>
                <a:ext cx="129240" cy="173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91CBF36-7F46-77E7-8E8F-D719F52B442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627786" y="4332639"/>
                  <a:ext cx="168488" cy="2127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9FA967B-5718-7A5D-7320-DCE1B7615F60}"/>
              </a:ext>
            </a:extLst>
          </p:cNvPr>
          <p:cNvGrpSpPr/>
          <p:nvPr/>
        </p:nvGrpSpPr>
        <p:grpSpPr>
          <a:xfrm>
            <a:off x="1299570" y="4199410"/>
            <a:ext cx="582547" cy="110432"/>
            <a:chOff x="1320368" y="4627127"/>
            <a:chExt cx="641880" cy="12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3B8307F-00FC-5FFD-EE1F-BC8BC22507DB}"/>
                    </a:ext>
                  </a:extLst>
                </p14:cNvPr>
                <p14:cNvContentPartPr/>
                <p14:nvPr/>
              </p14:nvContentPartPr>
              <p14:xfrm>
                <a:off x="1320368" y="4627127"/>
                <a:ext cx="524160" cy="76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3B8307F-00FC-5FFD-EE1F-BC8BC22507D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300528" y="4607252"/>
                  <a:ext cx="563442" cy="115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B7EA77F-45C0-FCC8-5B15-89148CC026B0}"/>
                    </a:ext>
                  </a:extLst>
                </p14:cNvPr>
                <p14:cNvContentPartPr/>
                <p14:nvPr/>
              </p14:nvContentPartPr>
              <p14:xfrm>
                <a:off x="1351688" y="4661687"/>
                <a:ext cx="610560" cy="87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B7EA77F-45C0-FCC8-5B15-89148CC026B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331852" y="4641887"/>
                  <a:ext cx="649836" cy="126324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8488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5DE0F-5FA7-56B0-B788-4FFBCEE82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FF11C4-3219-9A23-6AA8-5BAA907CEDB9}"/>
              </a:ext>
            </a:extLst>
          </p:cNvPr>
          <p:cNvSpPr/>
          <p:nvPr/>
        </p:nvSpPr>
        <p:spPr>
          <a:xfrm>
            <a:off x="29491" y="0"/>
            <a:ext cx="202602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bg1"/>
                </a:solidFill>
                <a:latin typeface="Cambria"/>
                <a:ea typeface="Calibri"/>
                <a:cs typeface="Calibri"/>
              </a:rPr>
              <a:t>WORKED EXAMPLE</a:t>
            </a:r>
            <a:endParaRPr lang="en-US" sz="1500" dirty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1C68B-A1F7-35D6-CD70-4303714FF91A}"/>
              </a:ext>
            </a:extLst>
          </p:cNvPr>
          <p:cNvSpPr txBox="1"/>
          <p:nvPr/>
        </p:nvSpPr>
        <p:spPr>
          <a:xfrm>
            <a:off x="2652447" y="9370312"/>
            <a:ext cx="4851747" cy="232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8" dirty="0">
                <a:hlinkClick r:id="rId2"/>
              </a:rPr>
              <a:t>https://ag-web.completemaths.com/files/c3a4e1d2-0dad-4a62-8775-65cbe3b22b45</a:t>
            </a:r>
            <a:endParaRPr lang="en-GB" sz="908" dirty="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EA05B75E-45D3-F215-5E41-67640F8F704F}"/>
              </a:ext>
            </a:extLst>
          </p:cNvPr>
          <p:cNvSpPr/>
          <p:nvPr/>
        </p:nvSpPr>
        <p:spPr>
          <a:xfrm>
            <a:off x="2026024" y="-1"/>
            <a:ext cx="7879976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Fractions of an amount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C59AA02A-5FF9-6A03-C22C-E951BF93A2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5950" y="698749"/>
              <a:ext cx="9078913" cy="4516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01584">
                      <a:extLst>
                        <a:ext uri="{9D8B030D-6E8A-4147-A177-3AD203B41FA5}">
                          <a16:colId xmlns:a16="http://schemas.microsoft.com/office/drawing/2014/main" val="438719866"/>
                        </a:ext>
                      </a:extLst>
                    </a:gridCol>
                    <a:gridCol w="334395">
                      <a:extLst>
                        <a:ext uri="{9D8B030D-6E8A-4147-A177-3AD203B41FA5}">
                          <a16:colId xmlns:a16="http://schemas.microsoft.com/office/drawing/2014/main" val="38419547"/>
                        </a:ext>
                      </a:extLst>
                    </a:gridCol>
                    <a:gridCol w="521456">
                      <a:extLst>
                        <a:ext uri="{9D8B030D-6E8A-4147-A177-3AD203B41FA5}">
                          <a16:colId xmlns:a16="http://schemas.microsoft.com/office/drawing/2014/main" val="2114924867"/>
                        </a:ext>
                      </a:extLst>
                    </a:gridCol>
                    <a:gridCol w="3590265">
                      <a:extLst>
                        <a:ext uri="{9D8B030D-6E8A-4147-A177-3AD203B41FA5}">
                          <a16:colId xmlns:a16="http://schemas.microsoft.com/office/drawing/2014/main" val="1018688574"/>
                        </a:ext>
                      </a:extLst>
                    </a:gridCol>
                    <a:gridCol w="231213">
                      <a:extLst>
                        <a:ext uri="{9D8B030D-6E8A-4147-A177-3AD203B41FA5}">
                          <a16:colId xmlns:a16="http://schemas.microsoft.com/office/drawing/2014/main" val="333515047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Riley has answered this question </a:t>
                          </a:r>
                          <a:r>
                            <a:rPr lang="en-GB" sz="1200" b="1" dirty="0"/>
                            <a:t>correctly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solutions carefully and answer these questions: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29591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0537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Find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200" b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200" b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200" b="0" smtClean="0"/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GB" sz="1200" b="0" smtClean="0"/>
                                <m:t> 40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What if the question asked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073898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1200" b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1" dirty="0"/>
                            <a:t> of a number</a:t>
                          </a:r>
                          <a:r>
                            <a:rPr lang="en-GB" sz="1200" b="1" baseline="0" dirty="0"/>
                            <a:t> is 40.</a:t>
                          </a:r>
                          <a:br>
                            <a:rPr lang="en-GB" sz="1200" b="1" baseline="0" dirty="0"/>
                          </a:br>
                          <a:r>
                            <a:rPr lang="en-GB" sz="1200" b="1" baseline="0" dirty="0"/>
                            <a:t>What is that number?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2188526"/>
                      </a:ext>
                    </a:extLst>
                  </a:tr>
                  <a:tr h="1503692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How would you use this diagram to answer the question?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531154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01933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3071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2920007"/>
                      </a:ext>
                    </a:extLst>
                  </a:tr>
                  <a:tr h="477169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716096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90610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C59AA02A-5FF9-6A03-C22C-E951BF93A2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5950" y="698749"/>
              <a:ext cx="9078913" cy="4516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01584">
                      <a:extLst>
                        <a:ext uri="{9D8B030D-6E8A-4147-A177-3AD203B41FA5}">
                          <a16:colId xmlns:a16="http://schemas.microsoft.com/office/drawing/2014/main" val="438719866"/>
                        </a:ext>
                      </a:extLst>
                    </a:gridCol>
                    <a:gridCol w="334395">
                      <a:extLst>
                        <a:ext uri="{9D8B030D-6E8A-4147-A177-3AD203B41FA5}">
                          <a16:colId xmlns:a16="http://schemas.microsoft.com/office/drawing/2014/main" val="38419547"/>
                        </a:ext>
                      </a:extLst>
                    </a:gridCol>
                    <a:gridCol w="521456">
                      <a:extLst>
                        <a:ext uri="{9D8B030D-6E8A-4147-A177-3AD203B41FA5}">
                          <a16:colId xmlns:a16="http://schemas.microsoft.com/office/drawing/2014/main" val="2114924867"/>
                        </a:ext>
                      </a:extLst>
                    </a:gridCol>
                    <a:gridCol w="3590265">
                      <a:extLst>
                        <a:ext uri="{9D8B030D-6E8A-4147-A177-3AD203B41FA5}">
                          <a16:colId xmlns:a16="http://schemas.microsoft.com/office/drawing/2014/main" val="1018688574"/>
                        </a:ext>
                      </a:extLst>
                    </a:gridCol>
                    <a:gridCol w="231213">
                      <a:extLst>
                        <a:ext uri="{9D8B030D-6E8A-4147-A177-3AD203B41FA5}">
                          <a16:colId xmlns:a16="http://schemas.microsoft.com/office/drawing/2014/main" val="333515047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Riley has answered this question </a:t>
                          </a:r>
                          <a:r>
                            <a:rPr lang="en-GB" sz="1200" b="1" dirty="0"/>
                            <a:t>correctly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solutions carefully and answer these questions: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29591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053731"/>
                      </a:ext>
                    </a:extLst>
                  </a:tr>
                  <a:tr h="3512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55172" r="-106371" b="-10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What if the question asked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0738989"/>
                      </a:ext>
                    </a:extLst>
                  </a:tr>
                  <a:tr h="53848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6520" t="-168182" r="-6452" b="-5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2188526"/>
                      </a:ext>
                    </a:extLst>
                  </a:tr>
                  <a:tr h="1503692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How would you use this diagram to answer the question?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531154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01933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3071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2920007"/>
                      </a:ext>
                    </a:extLst>
                  </a:tr>
                  <a:tr h="477169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716096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90610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9B6DBE4-525E-7D1E-EB6F-A6886BD1623B}"/>
              </a:ext>
            </a:extLst>
          </p:cNvPr>
          <p:cNvSpPr/>
          <p:nvPr/>
        </p:nvSpPr>
        <p:spPr>
          <a:xfrm>
            <a:off x="5244353" y="977153"/>
            <a:ext cx="4272241" cy="4577143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17" name="Graphic 16" descr="Pencil with solid fill">
            <a:extLst>
              <a:ext uri="{FF2B5EF4-FFF2-40B4-BE49-F238E27FC236}">
                <a16:creationId xmlns:a16="http://schemas.microsoft.com/office/drawing/2014/main" id="{AD1DDFE4-1DEC-0AB8-8ED5-E6F4AC66C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9319" y="534153"/>
            <a:ext cx="829876" cy="8298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3E0820-BE59-D03B-E996-4748B41C1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366" y="2703419"/>
            <a:ext cx="2785493" cy="14511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685158-AE77-F204-C244-DB91C0D766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141" y="1833896"/>
            <a:ext cx="2875802" cy="149821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51E812A-27E8-D471-2A40-08E99AA09031}"/>
              </a:ext>
            </a:extLst>
          </p:cNvPr>
          <p:cNvSpPr/>
          <p:nvPr/>
        </p:nvSpPr>
        <p:spPr>
          <a:xfrm>
            <a:off x="507104" y="1016873"/>
            <a:ext cx="4445895" cy="4520861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064BAB7A-6DF9-76AC-9AB4-1A967D5F03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68800" y="715827"/>
            <a:ext cx="829876" cy="82987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FB1546FE-216F-2D56-C7F4-E36BCADDF4DF}"/>
              </a:ext>
            </a:extLst>
          </p:cNvPr>
          <p:cNvGrpSpPr/>
          <p:nvPr/>
        </p:nvGrpSpPr>
        <p:grpSpPr>
          <a:xfrm>
            <a:off x="2055515" y="2165245"/>
            <a:ext cx="225720" cy="128160"/>
            <a:chOff x="2055515" y="2165245"/>
            <a:chExt cx="225720" cy="1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45A216-9A1B-C654-66A0-88284E79BF18}"/>
                    </a:ext>
                  </a:extLst>
                </p14:cNvPr>
                <p14:cNvContentPartPr/>
                <p14:nvPr/>
              </p14:nvContentPartPr>
              <p14:xfrm>
                <a:off x="2055515" y="2165245"/>
                <a:ext cx="105480" cy="104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45A216-9A1B-C654-66A0-88284E79BF1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46515" y="2156214"/>
                  <a:ext cx="123120" cy="1217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44EC88B-3110-E686-05D8-6BB7FC379DD7}"/>
                    </a:ext>
                  </a:extLst>
                </p14:cNvPr>
                <p14:cNvContentPartPr/>
                <p14:nvPr/>
              </p14:nvContentPartPr>
              <p14:xfrm>
                <a:off x="2131835" y="2207365"/>
                <a:ext cx="22320" cy="86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44EC88B-3110-E686-05D8-6BB7FC379DD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22835" y="2198365"/>
                  <a:ext cx="39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692ABBB-452D-6DBD-12A4-8A3F01366FFE}"/>
                    </a:ext>
                  </a:extLst>
                </p14:cNvPr>
                <p14:cNvContentPartPr/>
                <p14:nvPr/>
              </p14:nvContentPartPr>
              <p14:xfrm>
                <a:off x="2208155" y="2183245"/>
                <a:ext cx="73080" cy="92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692ABBB-452D-6DBD-12A4-8A3F01366FF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99155" y="2174245"/>
                  <a:ext cx="9072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9E3D8D6-A6EC-8F82-606F-E54A43B1DF02}"/>
              </a:ext>
            </a:extLst>
          </p:cNvPr>
          <p:cNvGrpSpPr/>
          <p:nvPr/>
        </p:nvGrpSpPr>
        <p:grpSpPr>
          <a:xfrm>
            <a:off x="3820595" y="2096485"/>
            <a:ext cx="919440" cy="290160"/>
            <a:chOff x="3820595" y="2096485"/>
            <a:chExt cx="91944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6DB9421-F018-A710-3049-534BCF310706}"/>
                    </a:ext>
                  </a:extLst>
                </p14:cNvPr>
                <p14:cNvContentPartPr/>
                <p14:nvPr/>
              </p14:nvContentPartPr>
              <p14:xfrm>
                <a:off x="3820595" y="2225365"/>
                <a:ext cx="132840" cy="84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6DB9421-F018-A710-3049-534BCF31070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11571" y="2216327"/>
                  <a:ext cx="150528" cy="102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1CE9FFF-CC1B-1F6E-92B8-420DEB7C99B5}"/>
                    </a:ext>
                  </a:extLst>
                </p14:cNvPr>
                <p14:cNvContentPartPr/>
                <p14:nvPr/>
              </p14:nvContentPartPr>
              <p14:xfrm>
                <a:off x="3900155" y="2228245"/>
                <a:ext cx="20520" cy="106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1CE9FFF-CC1B-1F6E-92B8-420DEB7C99B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91155" y="2219275"/>
                  <a:ext cx="38160" cy="1245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F439B62-9B66-F1E7-CECD-07B785B3F1F6}"/>
                    </a:ext>
                  </a:extLst>
                </p14:cNvPr>
                <p14:cNvContentPartPr/>
                <p14:nvPr/>
              </p14:nvContentPartPr>
              <p14:xfrm>
                <a:off x="3962075" y="2246605"/>
                <a:ext cx="117000" cy="84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F439B62-9B66-F1E7-CECD-07B785B3F1F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53075" y="2237605"/>
                  <a:ext cx="134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6D58FF2-E78B-71AC-DC2C-A09230E9992F}"/>
                    </a:ext>
                  </a:extLst>
                </p14:cNvPr>
                <p14:cNvContentPartPr/>
                <p14:nvPr/>
              </p14:nvContentPartPr>
              <p14:xfrm>
                <a:off x="4160795" y="2264965"/>
                <a:ext cx="92160" cy="10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6D58FF2-E78B-71AC-DC2C-A09230E9992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51795" y="2256275"/>
                  <a:ext cx="109800" cy="27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DCEE1BB-199C-0D42-A0D3-D994E2F3CB5E}"/>
                    </a:ext>
                  </a:extLst>
                </p14:cNvPr>
                <p14:cNvContentPartPr/>
                <p14:nvPr/>
              </p14:nvContentPartPr>
              <p14:xfrm>
                <a:off x="4202555" y="2207725"/>
                <a:ext cx="3600" cy="5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DCEE1BB-199C-0D42-A0D3-D994E2F3CB5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93555" y="2198725"/>
                  <a:ext cx="21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8407560-6819-D9EA-A5AE-64DA695AD179}"/>
                    </a:ext>
                  </a:extLst>
                </p14:cNvPr>
                <p14:cNvContentPartPr/>
                <p14:nvPr/>
              </p14:nvContentPartPr>
              <p14:xfrm>
                <a:off x="4201475" y="2300965"/>
                <a:ext cx="13320" cy="22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8407560-6819-D9EA-A5AE-64DA695AD17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92475" y="2291820"/>
                  <a:ext cx="30960" cy="40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D86AC03-E24A-3050-5A7B-15D0F8A8B869}"/>
                    </a:ext>
                  </a:extLst>
                </p14:cNvPr>
                <p14:cNvContentPartPr/>
                <p14:nvPr/>
              </p14:nvContentPartPr>
              <p14:xfrm>
                <a:off x="4318475" y="2213485"/>
                <a:ext cx="87840" cy="129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D86AC03-E24A-3050-5A7B-15D0F8A8B86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09475" y="2204485"/>
                  <a:ext cx="105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85672DA-A3C8-7CEE-2D7E-12FC7B962DCC}"/>
                    </a:ext>
                  </a:extLst>
                </p14:cNvPr>
                <p14:cNvContentPartPr/>
                <p14:nvPr/>
              </p14:nvContentPartPr>
              <p14:xfrm>
                <a:off x="4475795" y="2268205"/>
                <a:ext cx="87480" cy="8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85672DA-A3C8-7CEE-2D7E-12FC7B962DC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66795" y="2259205"/>
                  <a:ext cx="105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7DF7B8B-F446-4D5F-2526-490DC82388B4}"/>
                    </a:ext>
                  </a:extLst>
                </p14:cNvPr>
                <p14:cNvContentPartPr/>
                <p14:nvPr/>
              </p14:nvContentPartPr>
              <p14:xfrm>
                <a:off x="4498115" y="2301325"/>
                <a:ext cx="67320" cy="10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7DF7B8B-F446-4D5F-2526-490DC82388B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89115" y="2292325"/>
                  <a:ext cx="84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8213C08-5B4F-B617-18FE-D76BAC2899C4}"/>
                    </a:ext>
                  </a:extLst>
                </p14:cNvPr>
                <p14:cNvContentPartPr/>
                <p14:nvPr/>
              </p14:nvContentPartPr>
              <p14:xfrm>
                <a:off x="4617635" y="2096485"/>
                <a:ext cx="122400" cy="290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8213C08-5B4F-B617-18FE-D76BAC2899C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08635" y="2087496"/>
                  <a:ext cx="140040" cy="30777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EABD96F-204F-764B-21BD-5C3DF584A5D0}"/>
                  </a:ext>
                </a:extLst>
              </p14:cNvPr>
              <p14:cNvContentPartPr/>
              <p14:nvPr/>
            </p14:nvContentPartPr>
            <p14:xfrm>
              <a:off x="1263155" y="2648005"/>
              <a:ext cx="64440" cy="161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EABD96F-204F-764B-21BD-5C3DF584A5D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54155" y="2639005"/>
                <a:ext cx="820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9DBBD18-9A14-CAB5-E13E-6C3B16BA5FFE}"/>
                  </a:ext>
                </a:extLst>
              </p14:cNvPr>
              <p14:cNvContentPartPr/>
              <p14:nvPr/>
            </p14:nvContentPartPr>
            <p14:xfrm>
              <a:off x="1685795" y="2623885"/>
              <a:ext cx="87120" cy="214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9DBBD18-9A14-CAB5-E13E-6C3B16BA5FF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676795" y="2614870"/>
                <a:ext cx="104760" cy="231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44F878C-F24D-6F80-9D70-72CE36965FC4}"/>
                  </a:ext>
                </a:extLst>
              </p14:cNvPr>
              <p14:cNvContentPartPr/>
              <p14:nvPr/>
            </p14:nvContentPartPr>
            <p14:xfrm>
              <a:off x="2361875" y="2655205"/>
              <a:ext cx="76680" cy="194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44F878C-F24D-6F80-9D70-72CE36965FC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52875" y="2646205"/>
                <a:ext cx="943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5146614-1B29-80A0-B73F-07A10DF6C189}"/>
                  </a:ext>
                </a:extLst>
              </p14:cNvPr>
              <p14:cNvContentPartPr/>
              <p14:nvPr/>
            </p14:nvContentPartPr>
            <p14:xfrm>
              <a:off x="2767595" y="2663125"/>
              <a:ext cx="66600" cy="1695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5146614-1B29-80A0-B73F-07A10DF6C18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58595" y="2654125"/>
                <a:ext cx="842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0A389FB-7D41-FB04-688E-2544E2E9FCBE}"/>
                  </a:ext>
                </a:extLst>
              </p14:cNvPr>
              <p14:cNvContentPartPr/>
              <p14:nvPr/>
            </p14:nvContentPartPr>
            <p14:xfrm>
              <a:off x="3235955" y="2628925"/>
              <a:ext cx="75240" cy="2059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0A389FB-7D41-FB04-688E-2544E2E9FCB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26998" y="2619941"/>
                <a:ext cx="92796" cy="223529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6CA0ED28-DFA0-F827-EA00-629064E97859}"/>
              </a:ext>
            </a:extLst>
          </p:cNvPr>
          <p:cNvGrpSpPr/>
          <p:nvPr/>
        </p:nvGrpSpPr>
        <p:grpSpPr>
          <a:xfrm>
            <a:off x="3887555" y="2726485"/>
            <a:ext cx="852480" cy="316440"/>
            <a:chOff x="3887555" y="2726485"/>
            <a:chExt cx="85248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6EADE93-EF6B-8EC7-6E8F-3050EBC8147F}"/>
                    </a:ext>
                  </a:extLst>
                </p14:cNvPr>
                <p14:cNvContentPartPr/>
                <p14:nvPr/>
              </p14:nvContentPartPr>
              <p14:xfrm>
                <a:off x="3887555" y="2726485"/>
                <a:ext cx="68040" cy="153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6EADE93-EF6B-8EC7-6E8F-3050EBC8147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78555" y="2717464"/>
                  <a:ext cx="85680" cy="1714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EC9C821-4AC5-DD4E-F547-640904FEB0A3}"/>
                    </a:ext>
                  </a:extLst>
                </p14:cNvPr>
                <p14:cNvContentPartPr/>
                <p14:nvPr/>
              </p14:nvContentPartPr>
              <p14:xfrm>
                <a:off x="4008155" y="2787685"/>
                <a:ext cx="86760" cy="92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EC9C821-4AC5-DD4E-F547-640904FEB0A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999155" y="2778720"/>
                  <a:ext cx="104400" cy="110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7511582-89A5-2C97-3D4A-C713C9BEB58E}"/>
                    </a:ext>
                  </a:extLst>
                </p14:cNvPr>
                <p14:cNvContentPartPr/>
                <p14:nvPr/>
              </p14:nvContentPartPr>
              <p14:xfrm>
                <a:off x="4019315" y="2799565"/>
                <a:ext cx="95760" cy="75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7511582-89A5-2C97-3D4A-C713C9BEB58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10349" y="2790565"/>
                  <a:ext cx="113334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35F4027-7DFF-51DD-0219-463E05E8E85E}"/>
                    </a:ext>
                  </a:extLst>
                </p14:cNvPr>
                <p14:cNvContentPartPr/>
                <p14:nvPr/>
              </p14:nvContentPartPr>
              <p14:xfrm>
                <a:off x="4146035" y="2738365"/>
                <a:ext cx="132840" cy="160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35F4027-7DFF-51DD-0219-463E05E8E85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137035" y="2729385"/>
                  <a:ext cx="150480" cy="178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C07A8C1-8DCE-22EC-9B2A-D2CEB63B555F}"/>
                    </a:ext>
                  </a:extLst>
                </p14:cNvPr>
                <p14:cNvContentPartPr/>
                <p14:nvPr/>
              </p14:nvContentPartPr>
              <p14:xfrm>
                <a:off x="4374275" y="2799565"/>
                <a:ext cx="78120" cy="4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C07A8C1-8DCE-22EC-9B2A-D2CEB63B555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65275" y="2789815"/>
                  <a:ext cx="95760" cy="23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2B3CD3F-53AC-D2F1-A126-E0E8C071A51D}"/>
                    </a:ext>
                  </a:extLst>
                </p14:cNvPr>
                <p14:cNvContentPartPr/>
                <p14:nvPr/>
              </p14:nvContentPartPr>
              <p14:xfrm>
                <a:off x="4368875" y="2842045"/>
                <a:ext cx="103320" cy="14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2B3CD3F-53AC-D2F1-A126-E0E8C071A51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359875" y="2833045"/>
                  <a:ext cx="120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D256C81-32D2-3AA5-5D2D-BCCF29AD7E13}"/>
                    </a:ext>
                  </a:extLst>
                </p14:cNvPr>
                <p14:cNvContentPartPr/>
                <p14:nvPr/>
              </p14:nvContentPartPr>
              <p14:xfrm>
                <a:off x="4531235" y="2776525"/>
                <a:ext cx="21960" cy="102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D256C81-32D2-3AA5-5D2D-BCCF29AD7E1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522085" y="2767525"/>
                  <a:ext cx="39894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7323DFD-D4B4-7C00-0852-B62ADA79E811}"/>
                    </a:ext>
                  </a:extLst>
                </p14:cNvPr>
                <p14:cNvContentPartPr/>
                <p14:nvPr/>
              </p14:nvContentPartPr>
              <p14:xfrm>
                <a:off x="4541315" y="2771845"/>
                <a:ext cx="121680" cy="123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7323DFD-D4B4-7C00-0852-B62ADA79E81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32315" y="2762845"/>
                  <a:ext cx="139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F06A3A4-991C-9E8F-7C85-3064413A66C9}"/>
                    </a:ext>
                  </a:extLst>
                </p14:cNvPr>
                <p14:cNvContentPartPr/>
                <p14:nvPr/>
              </p14:nvContentPartPr>
              <p14:xfrm>
                <a:off x="4425395" y="2963365"/>
                <a:ext cx="314640" cy="33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F06A3A4-991C-9E8F-7C85-3064413A66C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416405" y="2954365"/>
                  <a:ext cx="3322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5987CD0-E44D-5263-E93E-230B03102036}"/>
                    </a:ext>
                  </a:extLst>
                </p14:cNvPr>
                <p14:cNvContentPartPr/>
                <p14:nvPr/>
              </p14:nvContentPartPr>
              <p14:xfrm>
                <a:off x="4391195" y="3003325"/>
                <a:ext cx="345960" cy="39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5987CD0-E44D-5263-E93E-230B0310203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382195" y="2994325"/>
                  <a:ext cx="363600" cy="5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6556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EE95A-9A32-5931-2C08-5BEDCF8D2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BF49D8EB-E8E6-E74F-987D-7729AC44E3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3692" y="715469"/>
              <a:ext cx="8921171" cy="266296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212451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411015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4345790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Amy has answered this question </a:t>
                          </a:r>
                          <a:r>
                            <a:rPr lang="en-GB" sz="1100" b="1" dirty="0"/>
                            <a:t>correctly for full marks</a:t>
                          </a:r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u="sng" dirty="0"/>
                            <a:t>Study the solution carefully and answer these questions.</a:t>
                          </a:r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125839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Show that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GB" sz="11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en-GB" sz="11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/>
                            <a:t>What if the question was </a:t>
                          </a:r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6074971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Show that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1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11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11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num>
                                          <m:den>
                                            <m:r>
                                              <a:rPr lang="en-GB" sz="11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𝟓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sz="11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1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f>
                                  <m:fPr>
                                    <m:ctrlPr>
                                      <a:rPr lang="en-GB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1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GB" sz="11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100" b="1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29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371088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Show how you would layout your answer for full marks.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9920991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09904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BF49D8EB-E8E6-E74F-987D-7729AC44E3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3692" y="715469"/>
              <a:ext cx="8921171" cy="266296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1915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212451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  <a:gridCol w="411015">
                      <a:extLst>
                        <a:ext uri="{9D8B030D-6E8A-4147-A177-3AD203B41FA5}">
                          <a16:colId xmlns:a16="http://schemas.microsoft.com/office/drawing/2014/main" val="1587404814"/>
                        </a:ext>
                      </a:extLst>
                    </a:gridCol>
                    <a:gridCol w="4345790">
                      <a:extLst>
                        <a:ext uri="{9D8B030D-6E8A-4147-A177-3AD203B41FA5}">
                          <a16:colId xmlns:a16="http://schemas.microsoft.com/office/drawing/2014/main" val="3399802901"/>
                        </a:ext>
                      </a:extLst>
                    </a:gridCol>
                  </a:tblGrid>
                  <a:tr h="418268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Amy has answered this question </a:t>
                          </a:r>
                          <a:r>
                            <a:rPr lang="en-GB" sz="1100" b="1" dirty="0"/>
                            <a:t>correctly for full marks</a:t>
                          </a:r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u="sng" dirty="0"/>
                            <a:t>Study the solution carefully and answer these questions.</a:t>
                          </a:r>
                          <a:endParaRPr lang="en-GB" sz="1100" dirty="0"/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61258390"/>
                      </a:ext>
                    </a:extLst>
                  </a:tr>
                  <a:tr h="6604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4815" r="-125732" b="-2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/>
                            <a:t>What if the question was </a:t>
                          </a:r>
                        </a:p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60749717"/>
                      </a:ext>
                    </a:extLst>
                  </a:tr>
                  <a:tr h="832352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5182" t="-129927" b="-905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2910"/>
                      </a:ext>
                    </a:extLst>
                  </a:tr>
                  <a:tr h="2506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37108825"/>
                      </a:ext>
                    </a:extLst>
                  </a:tr>
                  <a:tr h="2506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Show how you would layout your answer for full marks.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99209917"/>
                      </a:ext>
                    </a:extLst>
                  </a:tr>
                  <a:tr h="250628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099047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265AD88-79A9-2B87-AD46-45CD7B2E3479}"/>
              </a:ext>
            </a:extLst>
          </p:cNvPr>
          <p:cNvSpPr/>
          <p:nvPr/>
        </p:nvSpPr>
        <p:spPr>
          <a:xfrm>
            <a:off x="1" y="1"/>
            <a:ext cx="2397214" cy="3267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6003DBE-F08D-4132-90DF-CE9519A21DAA}"/>
              </a:ext>
            </a:extLst>
          </p:cNvPr>
          <p:cNvSpPr/>
          <p:nvPr/>
        </p:nvSpPr>
        <p:spPr>
          <a:xfrm>
            <a:off x="615951" y="966069"/>
            <a:ext cx="4090426" cy="5524378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B6A6590-21EA-3AE1-4738-1AEA63245C19}"/>
              </a:ext>
            </a:extLst>
          </p:cNvPr>
          <p:cNvSpPr/>
          <p:nvPr/>
        </p:nvSpPr>
        <p:spPr>
          <a:xfrm>
            <a:off x="4953001" y="972595"/>
            <a:ext cx="4563594" cy="5517852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E4D5C0FA-ABBE-76CC-4470-5264076F8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0791" y="652352"/>
            <a:ext cx="829876" cy="829876"/>
          </a:xfrm>
          <a:prstGeom prst="rect">
            <a:avLst/>
          </a:prstGeom>
        </p:spPr>
      </p:pic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022DA707-EEDF-E49F-E18F-3D4D8E812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73639" y="726885"/>
            <a:ext cx="669295" cy="6692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029F69-A8DE-923A-A1E5-0253D377D514}"/>
              </a:ext>
            </a:extLst>
          </p:cNvPr>
          <p:cNvSpPr/>
          <p:nvPr/>
        </p:nvSpPr>
        <p:spPr>
          <a:xfrm>
            <a:off x="2397214" y="-1"/>
            <a:ext cx="7508786" cy="326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Negative powers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9AE456-5E59-E6BE-83E1-EB3C422C35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7203" y="1965002"/>
            <a:ext cx="21526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7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6B1A1-0F55-020C-401D-8DB9EACB3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7F7382-B894-4360-9F1D-36E4B46E20CA}"/>
              </a:ext>
            </a:extLst>
          </p:cNvPr>
          <p:cNvSpPr/>
          <p:nvPr/>
        </p:nvSpPr>
        <p:spPr>
          <a:xfrm>
            <a:off x="1" y="4063"/>
            <a:ext cx="202602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bg1"/>
                </a:solidFill>
                <a:latin typeface="Cambria"/>
                <a:ea typeface="Calibri"/>
                <a:cs typeface="Calibri"/>
              </a:rPr>
              <a:t>WORKED EXAMPLE</a:t>
            </a:r>
            <a:endParaRPr lang="en-US" sz="1500" dirty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7026A-F01D-6F59-28FD-619674CD1E4C}"/>
              </a:ext>
            </a:extLst>
          </p:cNvPr>
          <p:cNvSpPr txBox="1"/>
          <p:nvPr/>
        </p:nvSpPr>
        <p:spPr>
          <a:xfrm>
            <a:off x="2652447" y="9370312"/>
            <a:ext cx="4851747" cy="232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8" dirty="0">
                <a:hlinkClick r:id="rId2"/>
              </a:rPr>
              <a:t>https://ag-web.completemaths.com/files/c3a4e1d2-0dad-4a62-8775-65cbe3b22b45</a:t>
            </a:r>
            <a:endParaRPr lang="en-GB" sz="908" dirty="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F6842428-D21D-ED12-26EA-A2FE096BC485}"/>
              </a:ext>
            </a:extLst>
          </p:cNvPr>
          <p:cNvSpPr/>
          <p:nvPr/>
        </p:nvSpPr>
        <p:spPr>
          <a:xfrm>
            <a:off x="2026024" y="-1"/>
            <a:ext cx="7879976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Dividing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46908C06-680E-B8B3-E98F-F9B073E4278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5950" y="698749"/>
              <a:ext cx="9078913" cy="484252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01584">
                      <a:extLst>
                        <a:ext uri="{9D8B030D-6E8A-4147-A177-3AD203B41FA5}">
                          <a16:colId xmlns:a16="http://schemas.microsoft.com/office/drawing/2014/main" val="438719866"/>
                        </a:ext>
                      </a:extLst>
                    </a:gridCol>
                    <a:gridCol w="334395">
                      <a:extLst>
                        <a:ext uri="{9D8B030D-6E8A-4147-A177-3AD203B41FA5}">
                          <a16:colId xmlns:a16="http://schemas.microsoft.com/office/drawing/2014/main" val="38419547"/>
                        </a:ext>
                      </a:extLst>
                    </a:gridCol>
                    <a:gridCol w="521456">
                      <a:extLst>
                        <a:ext uri="{9D8B030D-6E8A-4147-A177-3AD203B41FA5}">
                          <a16:colId xmlns:a16="http://schemas.microsoft.com/office/drawing/2014/main" val="2114924867"/>
                        </a:ext>
                      </a:extLst>
                    </a:gridCol>
                    <a:gridCol w="3590265">
                      <a:extLst>
                        <a:ext uri="{9D8B030D-6E8A-4147-A177-3AD203B41FA5}">
                          <a16:colId xmlns:a16="http://schemas.microsoft.com/office/drawing/2014/main" val="1018688574"/>
                        </a:ext>
                      </a:extLst>
                    </a:gridCol>
                    <a:gridCol w="231213">
                      <a:extLst>
                        <a:ext uri="{9D8B030D-6E8A-4147-A177-3AD203B41FA5}">
                          <a16:colId xmlns:a16="http://schemas.microsoft.com/office/drawing/2014/main" val="333515047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Chloe has answered this question </a:t>
                          </a:r>
                          <a:r>
                            <a:rPr lang="en-GB" sz="1200" b="1" dirty="0"/>
                            <a:t>incorrectly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solutions carefully and answer these questions: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29591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0537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Evaluate, leaving your answer in simplest form: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Using the diagram below, explain why Chloe's answer is incorrect.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073898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1200" b="0" smtClean="0">
                                    <a:latin typeface="Cambria Math" panose="02040503050406030204" pitchFamily="18" charset="0"/>
                                  </a:rPr>
                                  <m:t>×3</m:t>
                                </m:r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2188526"/>
                      </a:ext>
                    </a:extLst>
                  </a:tr>
                  <a:tr h="1503692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531154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01933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3071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By writing the calculation using improper fractions, calculate the correct answer: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2920007"/>
                      </a:ext>
                    </a:extLst>
                  </a:tr>
                  <a:tr h="477169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1200" b="0" smtClean="0">
                                    <a:latin typeface="Cambria Math" panose="02040503050406030204" pitchFamily="18" charset="0"/>
                                  </a:rPr>
                                  <m:t>×3</m:t>
                                </m:r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716096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90610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46908C06-680E-B8B3-E98F-F9B073E4278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5950" y="698749"/>
              <a:ext cx="9078913" cy="484252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01584">
                      <a:extLst>
                        <a:ext uri="{9D8B030D-6E8A-4147-A177-3AD203B41FA5}">
                          <a16:colId xmlns:a16="http://schemas.microsoft.com/office/drawing/2014/main" val="438719866"/>
                        </a:ext>
                      </a:extLst>
                    </a:gridCol>
                    <a:gridCol w="334395">
                      <a:extLst>
                        <a:ext uri="{9D8B030D-6E8A-4147-A177-3AD203B41FA5}">
                          <a16:colId xmlns:a16="http://schemas.microsoft.com/office/drawing/2014/main" val="38419547"/>
                        </a:ext>
                      </a:extLst>
                    </a:gridCol>
                    <a:gridCol w="521456">
                      <a:extLst>
                        <a:ext uri="{9D8B030D-6E8A-4147-A177-3AD203B41FA5}">
                          <a16:colId xmlns:a16="http://schemas.microsoft.com/office/drawing/2014/main" val="2114924867"/>
                        </a:ext>
                      </a:extLst>
                    </a:gridCol>
                    <a:gridCol w="3590265">
                      <a:extLst>
                        <a:ext uri="{9D8B030D-6E8A-4147-A177-3AD203B41FA5}">
                          <a16:colId xmlns:a16="http://schemas.microsoft.com/office/drawing/2014/main" val="1018688574"/>
                        </a:ext>
                      </a:extLst>
                    </a:gridCol>
                    <a:gridCol w="231213">
                      <a:extLst>
                        <a:ext uri="{9D8B030D-6E8A-4147-A177-3AD203B41FA5}">
                          <a16:colId xmlns:a16="http://schemas.microsoft.com/office/drawing/2014/main" val="333515047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Chloe has answered this question </a:t>
                          </a:r>
                          <a:r>
                            <a:rPr lang="en-GB" sz="1200" b="1" dirty="0"/>
                            <a:t>incorrectly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solutions carefully and answer these questions: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29591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05373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Evaluate, leaving your answer in simplest form: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Using the diagram below, explain why Chloe's answer is incorrect.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0738989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29167" r="-106371" b="-776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2188526"/>
                      </a:ext>
                    </a:extLst>
                  </a:tr>
                  <a:tr h="1503692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531154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01933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3071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By writing the calculation using improper fractions, calculate the correct answer: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2920007"/>
                      </a:ext>
                    </a:extLst>
                  </a:tr>
                  <a:tr h="617855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6520" t="-636275" r="-6452" b="-4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716096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906108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6DD47DC-1B20-EDC9-49C1-D5CDB7C9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448" y="2335400"/>
            <a:ext cx="2365997" cy="91878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55274E1-CAF6-9E86-5D9F-0E52CB1B61C2}"/>
              </a:ext>
            </a:extLst>
          </p:cNvPr>
          <p:cNvGrpSpPr/>
          <p:nvPr/>
        </p:nvGrpSpPr>
        <p:grpSpPr>
          <a:xfrm>
            <a:off x="6687798" y="1931988"/>
            <a:ext cx="1142265" cy="1752506"/>
            <a:chOff x="6737711" y="1931988"/>
            <a:chExt cx="1532965" cy="213798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8EF0AD-8494-D641-EB2C-7C26C8B8004A}"/>
                </a:ext>
              </a:extLst>
            </p:cNvPr>
            <p:cNvSpPr/>
            <p:nvPr/>
          </p:nvSpPr>
          <p:spPr>
            <a:xfrm>
              <a:off x="6737711" y="1931988"/>
              <a:ext cx="1532965" cy="21379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0A66368-0B33-93B8-CC92-BB2889C6DE1F}"/>
                </a:ext>
              </a:extLst>
            </p:cNvPr>
            <p:cNvCxnSpPr/>
            <p:nvPr/>
          </p:nvCxnSpPr>
          <p:spPr>
            <a:xfrm>
              <a:off x="8005482" y="1931988"/>
              <a:ext cx="0" cy="2137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5FD098F-3290-B4D5-F352-1D779CBF00B0}"/>
                </a:ext>
              </a:extLst>
            </p:cNvPr>
            <p:cNvCxnSpPr/>
            <p:nvPr/>
          </p:nvCxnSpPr>
          <p:spPr>
            <a:xfrm>
              <a:off x="6737711" y="3684494"/>
              <a:ext cx="153296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A6FAED0-62B3-7D20-83C7-40311A99BF70}"/>
              </a:ext>
            </a:extLst>
          </p:cNvPr>
          <p:cNvSpPr/>
          <p:nvPr/>
        </p:nvSpPr>
        <p:spPr>
          <a:xfrm>
            <a:off x="615950" y="970627"/>
            <a:ext cx="4179407" cy="5679904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D05AA14-A942-8D2D-BDEE-B492FB39EEF9}"/>
              </a:ext>
            </a:extLst>
          </p:cNvPr>
          <p:cNvSpPr/>
          <p:nvPr/>
        </p:nvSpPr>
        <p:spPr>
          <a:xfrm>
            <a:off x="5244353" y="977153"/>
            <a:ext cx="4272241" cy="5679904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17" name="Graphic 16" descr="Pencil with solid fill">
            <a:extLst>
              <a:ext uri="{FF2B5EF4-FFF2-40B4-BE49-F238E27FC236}">
                <a16:creationId xmlns:a16="http://schemas.microsoft.com/office/drawing/2014/main" id="{78BBEFD0-BB3D-CEBC-C031-866D1339C7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39319" y="534153"/>
            <a:ext cx="829876" cy="829876"/>
          </a:xfrm>
          <a:prstGeom prst="rect">
            <a:avLst/>
          </a:prstGeom>
        </p:spPr>
      </p:pic>
      <p:pic>
        <p:nvPicPr>
          <p:cNvPr id="18" name="Graphic 17" descr="Close with solid fill">
            <a:extLst>
              <a:ext uri="{FF2B5EF4-FFF2-40B4-BE49-F238E27FC236}">
                <a16:creationId xmlns:a16="http://schemas.microsoft.com/office/drawing/2014/main" id="{49B12243-193E-F2FD-A360-11EF5D9ACB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25530" y="631877"/>
            <a:ext cx="829876" cy="829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0E39B84-DC4A-56CA-93D8-912C310FB916}"/>
                  </a:ext>
                </a:extLst>
              </p14:cNvPr>
              <p14:cNvContentPartPr/>
              <p14:nvPr/>
            </p14:nvContentPartPr>
            <p14:xfrm>
              <a:off x="7070315" y="1725579"/>
              <a:ext cx="160560" cy="125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0E39B84-DC4A-56CA-93D8-912C310FB91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61315" y="1716579"/>
                <a:ext cx="17820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F6A2AEEB-9877-4EC5-4F64-3FB2A3E6C842}"/>
              </a:ext>
            </a:extLst>
          </p:cNvPr>
          <p:cNvGrpSpPr/>
          <p:nvPr/>
        </p:nvGrpSpPr>
        <p:grpSpPr>
          <a:xfrm>
            <a:off x="7688795" y="1724859"/>
            <a:ext cx="133560" cy="191880"/>
            <a:chOff x="7688795" y="1724859"/>
            <a:chExt cx="13356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F19F003-4429-BC9D-A9CD-B1A1EA288BE1}"/>
                    </a:ext>
                  </a:extLst>
                </p14:cNvPr>
                <p14:cNvContentPartPr/>
                <p14:nvPr/>
              </p14:nvContentPartPr>
              <p14:xfrm>
                <a:off x="7727315" y="1724859"/>
                <a:ext cx="13680" cy="64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F19F003-4429-BC9D-A9CD-B1A1EA288BE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18072" y="1715859"/>
                  <a:ext cx="31797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19ABB15-3C33-8812-D953-FDC8E5699B3C}"/>
                    </a:ext>
                  </a:extLst>
                </p14:cNvPr>
                <p14:cNvContentPartPr/>
                <p14:nvPr/>
              </p14:nvContentPartPr>
              <p14:xfrm>
                <a:off x="7688795" y="1769859"/>
                <a:ext cx="100800" cy="103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19ABB15-3C33-8812-D953-FDC8E5699B3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79827" y="1760859"/>
                  <a:ext cx="118377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02A3097-8A09-216E-B8DE-A47E5D5E80CD}"/>
                    </a:ext>
                  </a:extLst>
                </p14:cNvPr>
                <p14:cNvContentPartPr/>
                <p14:nvPr/>
              </p14:nvContentPartPr>
              <p14:xfrm>
                <a:off x="7741355" y="1848339"/>
                <a:ext cx="81000" cy="31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02A3097-8A09-216E-B8DE-A47E5D5E80C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32355" y="1839339"/>
                  <a:ext cx="98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F7A3886-F0DA-A6EF-7DDD-5786C7D0C7C9}"/>
                    </a:ext>
                  </a:extLst>
                </p14:cNvPr>
                <p14:cNvContentPartPr/>
                <p14:nvPr/>
              </p14:nvContentPartPr>
              <p14:xfrm>
                <a:off x="7786355" y="1843299"/>
                <a:ext cx="30600" cy="73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F7A3886-F0DA-A6EF-7DDD-5786C7D0C7C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777248" y="1834299"/>
                  <a:ext cx="4845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6C13631-FDEB-5A7E-006E-2A5A1E6D526B}"/>
                  </a:ext>
                </a:extLst>
              </p14:cNvPr>
              <p14:cNvContentPartPr/>
              <p14:nvPr/>
            </p14:nvContentPartPr>
            <p14:xfrm>
              <a:off x="6459395" y="2490939"/>
              <a:ext cx="116280" cy="194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6C13631-FDEB-5A7E-006E-2A5A1E6D526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50395" y="2481939"/>
                <a:ext cx="133920" cy="21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D31E427B-2408-CEB9-FA5A-F4EA3464197A}"/>
              </a:ext>
            </a:extLst>
          </p:cNvPr>
          <p:cNvGrpSpPr/>
          <p:nvPr/>
        </p:nvGrpSpPr>
        <p:grpSpPr>
          <a:xfrm>
            <a:off x="6506555" y="3425859"/>
            <a:ext cx="129960" cy="271440"/>
            <a:chOff x="6506555" y="3425859"/>
            <a:chExt cx="12996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B7C6F63-28E5-CAA0-DD04-BCEBA6223092}"/>
                    </a:ext>
                  </a:extLst>
                </p14:cNvPr>
                <p14:cNvContentPartPr/>
                <p14:nvPr/>
              </p14:nvContentPartPr>
              <p14:xfrm>
                <a:off x="6563435" y="3425859"/>
                <a:ext cx="14040" cy="70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B7C6F63-28E5-CAA0-DD04-BCEBA622309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54435" y="3416859"/>
                  <a:ext cx="31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565B01D-CBED-7008-EF67-114DF9EE17B8}"/>
                    </a:ext>
                  </a:extLst>
                </p14:cNvPr>
                <p14:cNvContentPartPr/>
                <p14:nvPr/>
              </p14:nvContentPartPr>
              <p14:xfrm>
                <a:off x="6523115" y="3453219"/>
                <a:ext cx="113400" cy="135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565B01D-CBED-7008-EF67-114DF9EE17B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514115" y="3444219"/>
                  <a:ext cx="131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2732531-D8B1-C8DD-7E4F-F61CDEB0DB47}"/>
                    </a:ext>
                  </a:extLst>
                </p14:cNvPr>
                <p14:cNvContentPartPr/>
                <p14:nvPr/>
              </p14:nvContentPartPr>
              <p14:xfrm>
                <a:off x="6506555" y="3575619"/>
                <a:ext cx="102960" cy="121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2732531-D8B1-C8DD-7E4F-F61CDEB0DB4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497555" y="3566619"/>
                  <a:ext cx="120600" cy="13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C8F24B4-A86D-2838-08BA-F2C134AC4BD5}"/>
                  </a:ext>
                </a:extLst>
              </p14:cNvPr>
              <p14:cNvContentPartPr/>
              <p14:nvPr/>
            </p14:nvContentPartPr>
            <p14:xfrm>
              <a:off x="3373190" y="2741508"/>
              <a:ext cx="4335" cy="44289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C8F24B4-A86D-2838-08BA-F2C134AC4BD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156440" y="2723650"/>
                <a:ext cx="433500" cy="79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0ED38B0-830F-0F57-DCAF-AFE940C15D43}"/>
                  </a:ext>
                </a:extLst>
              </p14:cNvPr>
              <p14:cNvContentPartPr/>
              <p14:nvPr/>
            </p14:nvContentPartPr>
            <p14:xfrm>
              <a:off x="1476431" y="3946241"/>
              <a:ext cx="13995" cy="13995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0ED38B0-830F-0F57-DCAF-AFE940C15D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76681" y="3246491"/>
                <a:ext cx="1399500" cy="1399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413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B25183A-9938-4837-AB6E-30B1DDE45690}"/>
              </a:ext>
            </a:extLst>
          </p:cNvPr>
          <p:cNvGraphicFramePr>
            <a:graphicFrameLocks noGrp="1"/>
          </p:cNvGraphicFramePr>
          <p:nvPr/>
        </p:nvGraphicFramePr>
        <p:xfrm>
          <a:off x="812408" y="688970"/>
          <a:ext cx="8317678" cy="3832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4579">
                  <a:extLst>
                    <a:ext uri="{9D8B030D-6E8A-4147-A177-3AD203B41FA5}">
                      <a16:colId xmlns:a16="http://schemas.microsoft.com/office/drawing/2014/main" val="279313734"/>
                    </a:ext>
                  </a:extLst>
                </a:gridCol>
                <a:gridCol w="377452">
                  <a:extLst>
                    <a:ext uri="{9D8B030D-6E8A-4147-A177-3AD203B41FA5}">
                      <a16:colId xmlns:a16="http://schemas.microsoft.com/office/drawing/2014/main" val="744077497"/>
                    </a:ext>
                  </a:extLst>
                </a:gridCol>
                <a:gridCol w="576102">
                  <a:extLst>
                    <a:ext uri="{9D8B030D-6E8A-4147-A177-3AD203B41FA5}">
                      <a16:colId xmlns:a16="http://schemas.microsoft.com/office/drawing/2014/main" val="1587404814"/>
                    </a:ext>
                  </a:extLst>
                </a:gridCol>
                <a:gridCol w="3679545">
                  <a:extLst>
                    <a:ext uri="{9D8B030D-6E8A-4147-A177-3AD203B41FA5}">
                      <a16:colId xmlns:a16="http://schemas.microsoft.com/office/drawing/2014/main" val="3399802901"/>
                    </a:ext>
                  </a:extLst>
                </a:gridCol>
              </a:tblGrid>
              <a:tr h="253332">
                <a:tc>
                  <a:txBody>
                    <a:bodyPr/>
                    <a:lstStyle/>
                    <a:p>
                      <a:r>
                        <a:rPr lang="en-GB" sz="1100" dirty="0"/>
                        <a:t>Charlie has answered this question </a:t>
                      </a:r>
                      <a:r>
                        <a:rPr lang="en-GB" sz="1100" b="1" dirty="0"/>
                        <a:t>correctly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endParaRPr lang="en-GB" sz="110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r>
                        <a:rPr lang="en-GB" sz="1100" u="sng" dirty="0"/>
                        <a:t>Study the solution carefully and answer these questions.</a:t>
                      </a:r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815083862"/>
                  </a:ext>
                </a:extLst>
              </a:tr>
              <a:tr h="745261">
                <a:tc>
                  <a:txBody>
                    <a:bodyPr/>
                    <a:lstStyle/>
                    <a:p>
                      <a:r>
                        <a:rPr lang="en-GB" sz="1100" dirty="0"/>
                        <a:t>Increase £34 by 12%</a:t>
                      </a:r>
                      <a:endParaRPr lang="en-GB" sz="1100" b="0" dirty="0"/>
                    </a:p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/>
                        <a:t>(1)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Charlie could have answered this question by finding 12% and adding it to the £34.</a:t>
                      </a:r>
                    </a:p>
                    <a:p>
                      <a:endParaRPr lang="en-GB" sz="1100" dirty="0"/>
                    </a:p>
                    <a:p>
                      <a:r>
                        <a:rPr lang="en-GB" sz="1100" dirty="0"/>
                        <a:t>Showing all your working, demonstrate how this gives the same answer.</a:t>
                      </a:r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3546717399"/>
                  </a:ext>
                </a:extLst>
              </a:tr>
              <a:tr h="880885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4212679170"/>
                  </a:ext>
                </a:extLst>
              </a:tr>
              <a:tr h="202763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/>
                        <a:t>(2)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What calculation would you use to</a:t>
                      </a:r>
                      <a:r>
                        <a:rPr lang="en-GB" sz="1100" b="1" dirty="0"/>
                        <a:t> decrease </a:t>
                      </a:r>
                      <a:r>
                        <a:rPr lang="en-GB" sz="1100" dirty="0"/>
                        <a:t>£34 by 12%?</a:t>
                      </a:r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4262346599"/>
                  </a:ext>
                </a:extLst>
              </a:tr>
              <a:tr h="73256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3552320170"/>
                  </a:ext>
                </a:extLst>
              </a:tr>
              <a:tr h="474012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/>
                        <a:t>(3)</a:t>
                      </a:r>
                    </a:p>
                  </a:txBody>
                  <a:tcPr marL="82988" marR="82988" marT="41494" marB="41494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If £34 had been increased to £42.16.</a:t>
                      </a:r>
                    </a:p>
                    <a:p>
                      <a:r>
                        <a:rPr lang="en-GB" sz="1100" dirty="0"/>
                        <a:t>How could you find the percentage increase in a single calculation?</a:t>
                      </a:r>
                    </a:p>
                  </a:txBody>
                  <a:tcPr marL="82988" marR="82988" marT="41494" marB="41494"/>
                </a:tc>
                <a:extLst>
                  <a:ext uri="{0D108BD9-81ED-4DB2-BD59-A6C34878D82A}">
                    <a16:rowId xmlns:a16="http://schemas.microsoft.com/office/drawing/2014/main" val="188687732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1" y="0"/>
            <a:ext cx="239721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WORKED EXAMPLE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099797-985F-4BB9-B39D-50FA37845C1E}"/>
              </a:ext>
            </a:extLst>
          </p:cNvPr>
          <p:cNvSpPr/>
          <p:nvPr/>
        </p:nvSpPr>
        <p:spPr>
          <a:xfrm>
            <a:off x="704931" y="966070"/>
            <a:ext cx="4090426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7958F5-68CA-4F8D-9C01-168A5D16176B}"/>
              </a:ext>
            </a:extLst>
          </p:cNvPr>
          <p:cNvSpPr/>
          <p:nvPr/>
        </p:nvSpPr>
        <p:spPr>
          <a:xfrm>
            <a:off x="4900543" y="972595"/>
            <a:ext cx="4616051" cy="5589162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9C6CB854-13D1-44B1-9A30-EAD62910A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80791" y="652352"/>
            <a:ext cx="829876" cy="829876"/>
          </a:xfrm>
          <a:prstGeom prst="rect">
            <a:avLst/>
          </a:prstGeom>
        </p:spPr>
      </p:pic>
      <p:pic>
        <p:nvPicPr>
          <p:cNvPr id="29" name="Graphic 28" descr="Pencil with solid fill">
            <a:extLst>
              <a:ext uri="{FF2B5EF4-FFF2-40B4-BE49-F238E27FC236}">
                <a16:creationId xmlns:a16="http://schemas.microsoft.com/office/drawing/2014/main" id="{669CFDCC-C8A6-48DF-B467-ED0A79388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6122" y="547031"/>
            <a:ext cx="829876" cy="829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185D0A-5F48-8C70-FE04-A86B304B07C4}"/>
              </a:ext>
            </a:extLst>
          </p:cNvPr>
          <p:cNvSpPr/>
          <p:nvPr/>
        </p:nvSpPr>
        <p:spPr>
          <a:xfrm>
            <a:off x="2397213" y="-2"/>
            <a:ext cx="7508785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Percentage multipliers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8C75A9E-8E91-F4C0-C199-139DB05FE4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1706378"/>
            <a:ext cx="2190469" cy="10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79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3808</Words>
  <Application>Microsoft Office PowerPoint</Application>
  <PresentationFormat>A4 Paper (210x297 mm)</PresentationFormat>
  <Paragraphs>711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Aptos</vt:lpstr>
      <vt:lpstr>Arial</vt:lpstr>
      <vt:lpstr>Cambria</vt:lpstr>
      <vt:lpstr>Cambria Math</vt:lpstr>
      <vt:lpstr>Corbel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Karen Hancock</dc:creator>
  <cp:lastModifiedBy>Karen Hancock</cp:lastModifiedBy>
  <cp:revision>1</cp:revision>
  <dcterms:created xsi:type="dcterms:W3CDTF">2025-08-05T10:51:21Z</dcterms:created>
  <dcterms:modified xsi:type="dcterms:W3CDTF">2025-08-06T14:14:28Z</dcterms:modified>
</cp:coreProperties>
</file>