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3" r:id="rId2"/>
    <p:sldId id="285" r:id="rId3"/>
    <p:sldId id="286" r:id="rId4"/>
    <p:sldId id="284" r:id="rId5"/>
    <p:sldId id="287" r:id="rId6"/>
    <p:sldId id="290" r:id="rId7"/>
    <p:sldId id="291" r:id="rId8"/>
    <p:sldId id="276" r:id="rId9"/>
    <p:sldId id="302" r:id="rId10"/>
    <p:sldId id="266" r:id="rId11"/>
    <p:sldId id="257" r:id="rId12"/>
    <p:sldId id="307" r:id="rId13"/>
    <p:sldId id="295" r:id="rId14"/>
    <p:sldId id="296" r:id="rId15"/>
    <p:sldId id="299" r:id="rId16"/>
    <p:sldId id="258" r:id="rId17"/>
    <p:sldId id="269" r:id="rId18"/>
    <p:sldId id="308" r:id="rId19"/>
    <p:sldId id="280" r:id="rId20"/>
    <p:sldId id="282" r:id="rId21"/>
    <p:sldId id="309" r:id="rId22"/>
    <p:sldId id="259" r:id="rId23"/>
    <p:sldId id="289" r:id="rId24"/>
    <p:sldId id="310" r:id="rId25"/>
    <p:sldId id="281" r:id="rId26"/>
    <p:sldId id="305" r:id="rId27"/>
    <p:sldId id="313" r:id="rId28"/>
    <p:sldId id="314" r:id="rId29"/>
    <p:sldId id="315" r:id="rId30"/>
    <p:sldId id="324" r:id="rId31"/>
    <p:sldId id="325" r:id="rId32"/>
    <p:sldId id="329" r:id="rId33"/>
    <p:sldId id="407" r:id="rId34"/>
    <p:sldId id="288" r:id="rId35"/>
    <p:sldId id="408" r:id="rId36"/>
    <p:sldId id="391" r:id="rId37"/>
    <p:sldId id="278" r:id="rId38"/>
    <p:sldId id="409" r:id="rId39"/>
    <p:sldId id="410" r:id="rId40"/>
    <p:sldId id="272" r:id="rId41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ber" id="{18073A94-9B2A-46E6-89F5-BDECC7C4696D}">
          <p14:sldIdLst>
            <p14:sldId id="283"/>
            <p14:sldId id="285"/>
            <p14:sldId id="286"/>
            <p14:sldId id="284"/>
            <p14:sldId id="287"/>
            <p14:sldId id="290"/>
            <p14:sldId id="291"/>
            <p14:sldId id="276"/>
            <p14:sldId id="302"/>
            <p14:sldId id="266"/>
            <p14:sldId id="257"/>
          </p14:sldIdLst>
        </p14:section>
        <p14:section name="Ratio and Proportion" id="{2509D185-079A-4883-B66D-A2978B2CDF6C}">
          <p14:sldIdLst>
            <p14:sldId id="307"/>
          </p14:sldIdLst>
        </p14:section>
        <p14:section name="Algebra" id="{6301F067-ADB7-44B5-A9AF-41123748FB4D}">
          <p14:sldIdLst>
            <p14:sldId id="295"/>
            <p14:sldId id="296"/>
            <p14:sldId id="299"/>
            <p14:sldId id="258"/>
            <p14:sldId id="269"/>
            <p14:sldId id="308"/>
            <p14:sldId id="280"/>
            <p14:sldId id="282"/>
            <p14:sldId id="309"/>
            <p14:sldId id="259"/>
            <p14:sldId id="289"/>
            <p14:sldId id="310"/>
            <p14:sldId id="281"/>
            <p14:sldId id="305"/>
            <p14:sldId id="313"/>
            <p14:sldId id="314"/>
            <p14:sldId id="315"/>
            <p14:sldId id="324"/>
            <p14:sldId id="325"/>
            <p14:sldId id="329"/>
            <p14:sldId id="407"/>
            <p14:sldId id="288"/>
          </p14:sldIdLst>
        </p14:section>
        <p14:section name="Shape and Space" id="{861C1979-C612-4DA4-9ABE-27369F6D5E1A}">
          <p14:sldIdLst>
            <p14:sldId id="408"/>
            <p14:sldId id="391"/>
          </p14:sldIdLst>
        </p14:section>
        <p14:section name="Handling Data" id="{63E614E4-3497-4EF2-8091-5FABD84F314C}">
          <p14:sldIdLst>
            <p14:sldId id="278"/>
            <p14:sldId id="409"/>
            <p14:sldId id="41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79673-9C47-4B79-B3AC-C22CFA3EDBA9}" v="19" dt="2025-08-06T15:10:4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ncock" userId="db2644ed-97fc-46e1-8fac-6858fa2e43b1" providerId="ADAL" clId="{35979673-9C47-4B79-B3AC-C22CFA3EDBA9}"/>
    <pc:docChg chg="undo custSel addSld delSld modSld sldOrd addSection modSection">
      <pc:chgData name="Karen Hancock" userId="db2644ed-97fc-46e1-8fac-6858fa2e43b1" providerId="ADAL" clId="{35979673-9C47-4B79-B3AC-C22CFA3EDBA9}" dt="2025-08-06T14:33:06.260" v="517" actId="47"/>
      <pc:docMkLst>
        <pc:docMk/>
      </pc:docMkLst>
      <pc:sldChg chg="delSp modSp add mod modNotesTx">
        <pc:chgData name="Karen Hancock" userId="db2644ed-97fc-46e1-8fac-6858fa2e43b1" providerId="ADAL" clId="{35979673-9C47-4B79-B3AC-C22CFA3EDBA9}" dt="2025-08-06T10:16:47.558" v="145" actId="478"/>
        <pc:sldMkLst>
          <pc:docMk/>
          <pc:sldMk cId="3979172029" sldId="257"/>
        </pc:sldMkLst>
        <pc:spChg chg="mod">
          <ac:chgData name="Karen Hancock" userId="db2644ed-97fc-46e1-8fac-6858fa2e43b1" providerId="ADAL" clId="{35979673-9C47-4B79-B3AC-C22CFA3EDBA9}" dt="2025-08-06T10:16:26.010" v="143" actId="20577"/>
          <ac:spMkLst>
            <pc:docMk/>
            <pc:sldMk cId="3979172029" sldId="257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6:47.558" v="145" actId="478"/>
          <ac:spMkLst>
            <pc:docMk/>
            <pc:sldMk cId="3979172029" sldId="257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0:17:52.743" v="178" actId="478"/>
        <pc:sldMkLst>
          <pc:docMk/>
          <pc:sldMk cId="3530865287" sldId="258"/>
        </pc:sldMkLst>
        <pc:spChg chg="del">
          <ac:chgData name="Karen Hancock" userId="db2644ed-97fc-46e1-8fac-6858fa2e43b1" providerId="ADAL" clId="{35979673-9C47-4B79-B3AC-C22CFA3EDBA9}" dt="2025-08-06T10:17:52.743" v="178" actId="478"/>
          <ac:spMkLst>
            <pc:docMk/>
            <pc:sldMk cId="3530865287" sldId="258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4:05.064" v="491" actId="962"/>
        <pc:sldMkLst>
          <pc:docMk/>
          <pc:sldMk cId="1057736977" sldId="259"/>
        </pc:sldMkLst>
        <pc:spChg chg="del">
          <ac:chgData name="Karen Hancock" userId="db2644ed-97fc-46e1-8fac-6858fa2e43b1" providerId="ADAL" clId="{35979673-9C47-4B79-B3AC-C22CFA3EDBA9}" dt="2025-08-06T14:17:29.143" v="260" actId="478"/>
          <ac:spMkLst>
            <pc:docMk/>
            <pc:sldMk cId="1057736977" sldId="259"/>
            <ac:spMk id="2" creationId="{F6D32575-EE68-45FA-9C5A-34ECAE106646}"/>
          </ac:spMkLst>
        </pc:spChg>
        <pc:spChg chg="del mod">
          <ac:chgData name="Karen Hancock" userId="db2644ed-97fc-46e1-8fac-6858fa2e43b1" providerId="ADAL" clId="{35979673-9C47-4B79-B3AC-C22CFA3EDBA9}" dt="2025-08-06T14:17:29.143" v="262"/>
          <ac:spMkLst>
            <pc:docMk/>
            <pc:sldMk cId="1057736977" sldId="259"/>
            <ac:spMk id="3" creationId="{2E09E433-EC1D-8C43-A17E-EF3467665568}"/>
          </ac:spMkLst>
        </pc:spChg>
        <pc:spChg chg="del mod">
          <ac:chgData name="Karen Hancock" userId="db2644ed-97fc-46e1-8fac-6858fa2e43b1" providerId="ADAL" clId="{35979673-9C47-4B79-B3AC-C22CFA3EDBA9}" dt="2025-08-06T14:17:31.344" v="264" actId="478"/>
          <ac:spMkLst>
            <pc:docMk/>
            <pc:sldMk cId="1057736977" sldId="259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5:59.575" v="207" actId="478"/>
          <ac:spMkLst>
            <pc:docMk/>
            <pc:sldMk cId="1057736977" sldId="259"/>
            <ac:spMk id="7" creationId="{738796DD-AC4D-FD03-DE9F-EC32418A8F56}"/>
          </ac:spMkLst>
        </pc:spChg>
        <pc:spChg chg="mod">
          <ac:chgData name="Karen Hancock" userId="db2644ed-97fc-46e1-8fac-6858fa2e43b1" providerId="ADAL" clId="{35979673-9C47-4B79-B3AC-C22CFA3EDBA9}" dt="2025-08-06T14:17:35.053" v="265" actId="1076"/>
          <ac:spMkLst>
            <pc:docMk/>
            <pc:sldMk cId="1057736977" sldId="259"/>
            <ac:spMk id="8" creationId="{4032917F-E19A-E1B1-5669-C8301BB74748}"/>
          </ac:spMkLst>
        </pc:spChg>
        <pc:spChg chg="mod">
          <ac:chgData name="Karen Hancock" userId="db2644ed-97fc-46e1-8fac-6858fa2e43b1" providerId="ADAL" clId="{35979673-9C47-4B79-B3AC-C22CFA3EDBA9}" dt="2025-08-06T14:24:05.064" v="491" actId="962"/>
          <ac:spMkLst>
            <pc:docMk/>
            <pc:sldMk cId="1057736977" sldId="259"/>
            <ac:spMk id="9" creationId="{A0BCF44D-144F-805E-677A-E4523C77B971}"/>
          </ac:spMkLst>
        </pc:spChg>
        <pc:spChg chg="mod">
          <ac:chgData name="Karen Hancock" userId="db2644ed-97fc-46e1-8fac-6858fa2e43b1" providerId="ADAL" clId="{35979673-9C47-4B79-B3AC-C22CFA3EDBA9}" dt="2025-08-06T14:17:40.113" v="266" actId="1076"/>
          <ac:spMkLst>
            <pc:docMk/>
            <pc:sldMk cId="1057736977" sldId="259"/>
            <ac:spMk id="11" creationId="{4568127D-CE11-AC80-FED9-C73A697C78DA}"/>
          </ac:spMkLst>
        </pc:spChg>
        <pc:spChg chg="mod">
          <ac:chgData name="Karen Hancock" userId="db2644ed-97fc-46e1-8fac-6858fa2e43b1" providerId="ADAL" clId="{35979673-9C47-4B79-B3AC-C22CFA3EDBA9}" dt="2025-08-06T14:17:40.113" v="266" actId="1076"/>
          <ac:spMkLst>
            <pc:docMk/>
            <pc:sldMk cId="1057736977" sldId="259"/>
            <ac:spMk id="12" creationId="{D0D2C07D-B7D2-C316-A7F8-822F9D2FF49F}"/>
          </ac:spMkLst>
        </pc:spChg>
        <pc:graphicFrameChg chg="mod">
          <ac:chgData name="Karen Hancock" userId="db2644ed-97fc-46e1-8fac-6858fa2e43b1" providerId="ADAL" clId="{35979673-9C47-4B79-B3AC-C22CFA3EDBA9}" dt="2025-08-06T14:17:40.113" v="266" actId="1076"/>
          <ac:graphicFrameMkLst>
            <pc:docMk/>
            <pc:sldMk cId="1057736977" sldId="259"/>
            <ac:graphicFrameMk id="10" creationId="{974727A1-D045-C528-0F03-6E6A553BE01F}"/>
          </ac:graphicFrameMkLst>
        </pc:graphicFrameChg>
        <pc:picChg chg="mod">
          <ac:chgData name="Karen Hancock" userId="db2644ed-97fc-46e1-8fac-6858fa2e43b1" providerId="ADAL" clId="{35979673-9C47-4B79-B3AC-C22CFA3EDBA9}" dt="2025-08-06T14:17:40.113" v="266" actId="1076"/>
          <ac:picMkLst>
            <pc:docMk/>
            <pc:sldMk cId="1057736977" sldId="259"/>
            <ac:picMk id="13" creationId="{A39A23EA-900B-4EED-5290-CAFCE81EBD06}"/>
          </ac:picMkLst>
        </pc:picChg>
        <pc:picChg chg="mod">
          <ac:chgData name="Karen Hancock" userId="db2644ed-97fc-46e1-8fac-6858fa2e43b1" providerId="ADAL" clId="{35979673-9C47-4B79-B3AC-C22CFA3EDBA9}" dt="2025-08-06T14:17:40.113" v="266" actId="1076"/>
          <ac:picMkLst>
            <pc:docMk/>
            <pc:sldMk cId="1057736977" sldId="259"/>
            <ac:picMk id="14" creationId="{5A2F8B5D-B6EF-2248-5456-49E92539A744}"/>
          </ac:picMkLst>
        </pc:picChg>
        <pc:picChg chg="mod">
          <ac:chgData name="Karen Hancock" userId="db2644ed-97fc-46e1-8fac-6858fa2e43b1" providerId="ADAL" clId="{35979673-9C47-4B79-B3AC-C22CFA3EDBA9}" dt="2025-08-06T14:17:40.113" v="266" actId="1076"/>
          <ac:picMkLst>
            <pc:docMk/>
            <pc:sldMk cId="1057736977" sldId="259"/>
            <ac:picMk id="18" creationId="{A6162D8E-C3F3-F4D7-B6C5-3BE3BBCA6A9A}"/>
          </ac:picMkLst>
        </pc:picChg>
      </pc:sldChg>
      <pc:sldChg chg="add del">
        <pc:chgData name="Karen Hancock" userId="db2644ed-97fc-46e1-8fac-6858fa2e43b1" providerId="ADAL" clId="{35979673-9C47-4B79-B3AC-C22CFA3EDBA9}" dt="2025-08-06T10:18:35.898" v="183" actId="47"/>
        <pc:sldMkLst>
          <pc:docMk/>
          <pc:sldMk cId="2522481892" sldId="260"/>
        </pc:sldMkLst>
      </pc:sldChg>
      <pc:sldChg chg="delSp modSp mod">
        <pc:chgData name="Karen Hancock" userId="db2644ed-97fc-46e1-8fac-6858fa2e43b1" providerId="ADAL" clId="{35979673-9C47-4B79-B3AC-C22CFA3EDBA9}" dt="2025-08-06T14:23:13.256" v="487" actId="962"/>
        <pc:sldMkLst>
          <pc:docMk/>
          <pc:sldMk cId="1722788922" sldId="266"/>
        </pc:sldMkLst>
        <pc:spChg chg="del">
          <ac:chgData name="Karen Hancock" userId="db2644ed-97fc-46e1-8fac-6858fa2e43b1" providerId="ADAL" clId="{35979673-9C47-4B79-B3AC-C22CFA3EDBA9}" dt="2025-08-06T10:15:26.214" v="86" actId="478"/>
          <ac:spMkLst>
            <pc:docMk/>
            <pc:sldMk cId="1722788922" sldId="266"/>
            <ac:spMk id="2" creationId="{F6D32575-EE68-45FA-9C5A-34ECAE106646}"/>
          </ac:spMkLst>
        </pc:spChg>
        <pc:spChg chg="del">
          <ac:chgData name="Karen Hancock" userId="db2644ed-97fc-46e1-8fac-6858fa2e43b1" providerId="ADAL" clId="{35979673-9C47-4B79-B3AC-C22CFA3EDBA9}" dt="2025-08-06T10:15:26.214" v="86" actId="478"/>
          <ac:spMkLst>
            <pc:docMk/>
            <pc:sldMk cId="1722788922" sldId="266"/>
            <ac:spMk id="3" creationId="{F21F97E9-6A87-6EE1-4018-D51C45CB3412}"/>
          </ac:spMkLst>
        </pc:spChg>
        <pc:spChg chg="del">
          <ac:chgData name="Karen Hancock" userId="db2644ed-97fc-46e1-8fac-6858fa2e43b1" providerId="ADAL" clId="{35979673-9C47-4B79-B3AC-C22CFA3EDBA9}" dt="2025-08-06T10:15:26.214" v="86" actId="478"/>
          <ac:spMkLst>
            <pc:docMk/>
            <pc:sldMk cId="1722788922" sldId="266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5:26.214" v="86" actId="478"/>
          <ac:spMkLst>
            <pc:docMk/>
            <pc:sldMk cId="1722788922" sldId="266"/>
            <ac:spMk id="7" creationId="{738796DD-AC4D-FD03-DE9F-EC32418A8F56}"/>
          </ac:spMkLst>
        </pc:spChg>
        <pc:spChg chg="del">
          <ac:chgData name="Karen Hancock" userId="db2644ed-97fc-46e1-8fac-6858fa2e43b1" providerId="ADAL" clId="{35979673-9C47-4B79-B3AC-C22CFA3EDBA9}" dt="2025-08-06T10:15:31.537" v="87" actId="478"/>
          <ac:spMkLst>
            <pc:docMk/>
            <pc:sldMk cId="1722788922" sldId="266"/>
            <ac:spMk id="8" creationId="{FCF4A4D8-122A-6C63-6ABF-4EE645CCACD5}"/>
          </ac:spMkLst>
        </pc:spChg>
        <pc:spChg chg="del">
          <ac:chgData name="Karen Hancock" userId="db2644ed-97fc-46e1-8fac-6858fa2e43b1" providerId="ADAL" clId="{35979673-9C47-4B79-B3AC-C22CFA3EDBA9}" dt="2025-08-06T10:15:26.214" v="86" actId="478"/>
          <ac:spMkLst>
            <pc:docMk/>
            <pc:sldMk cId="1722788922" sldId="266"/>
            <ac:spMk id="9" creationId="{CB2A5697-D681-24CE-1391-F3ABF88904D1}"/>
          </ac:spMkLst>
        </pc:spChg>
        <pc:spChg chg="mod">
          <ac:chgData name="Karen Hancock" userId="db2644ed-97fc-46e1-8fac-6858fa2e43b1" providerId="ADAL" clId="{35979673-9C47-4B79-B3AC-C22CFA3EDBA9}" dt="2025-08-06T10:15:36.165" v="88" actId="1076"/>
          <ac:spMkLst>
            <pc:docMk/>
            <pc:sldMk cId="1722788922" sldId="266"/>
            <ac:spMk id="10" creationId="{03F2AB63-4683-38B5-0040-CE0221F9D80C}"/>
          </ac:spMkLst>
        </pc:spChg>
        <pc:spChg chg="mod">
          <ac:chgData name="Karen Hancock" userId="db2644ed-97fc-46e1-8fac-6858fa2e43b1" providerId="ADAL" clId="{35979673-9C47-4B79-B3AC-C22CFA3EDBA9}" dt="2025-08-06T14:23:13.256" v="487" actId="962"/>
          <ac:spMkLst>
            <pc:docMk/>
            <pc:sldMk cId="1722788922" sldId="266"/>
            <ac:spMk id="11" creationId="{48EB8945-7AF0-E7D2-0EE4-6FAF28E75EB7}"/>
          </ac:spMkLst>
        </pc:spChg>
        <pc:spChg chg="mod">
          <ac:chgData name="Karen Hancock" userId="db2644ed-97fc-46e1-8fac-6858fa2e43b1" providerId="ADAL" clId="{35979673-9C47-4B79-B3AC-C22CFA3EDBA9}" dt="2025-08-06T10:15:36.165" v="88" actId="1076"/>
          <ac:spMkLst>
            <pc:docMk/>
            <pc:sldMk cId="1722788922" sldId="266"/>
            <ac:spMk id="12" creationId="{C45491B2-DAA5-AF5D-68F9-F2D95E2C4116}"/>
          </ac:spMkLst>
        </pc:spChg>
        <pc:spChg chg="mod">
          <ac:chgData name="Karen Hancock" userId="db2644ed-97fc-46e1-8fac-6858fa2e43b1" providerId="ADAL" clId="{35979673-9C47-4B79-B3AC-C22CFA3EDBA9}" dt="2025-08-06T10:15:36.165" v="88" actId="1076"/>
          <ac:spMkLst>
            <pc:docMk/>
            <pc:sldMk cId="1722788922" sldId="266"/>
            <ac:spMk id="13" creationId="{632B1317-DC27-2642-6E3E-AC4941878890}"/>
          </ac:spMkLst>
        </pc:spChg>
        <pc:graphicFrameChg chg="mod">
          <ac:chgData name="Karen Hancock" userId="db2644ed-97fc-46e1-8fac-6858fa2e43b1" providerId="ADAL" clId="{35979673-9C47-4B79-B3AC-C22CFA3EDBA9}" dt="2025-08-06T10:15:36.165" v="88" actId="1076"/>
          <ac:graphicFrameMkLst>
            <pc:docMk/>
            <pc:sldMk cId="1722788922" sldId="266"/>
            <ac:graphicFrameMk id="16" creationId="{D0894AB9-1D62-F41B-EB46-DF76ECF04B7A}"/>
          </ac:graphicFrameMkLst>
        </pc:graphicFrameChg>
        <pc:picChg chg="mod">
          <ac:chgData name="Karen Hancock" userId="db2644ed-97fc-46e1-8fac-6858fa2e43b1" providerId="ADAL" clId="{35979673-9C47-4B79-B3AC-C22CFA3EDBA9}" dt="2025-08-06T10:15:36.165" v="88" actId="1076"/>
          <ac:picMkLst>
            <pc:docMk/>
            <pc:sldMk cId="1722788922" sldId="266"/>
            <ac:picMk id="14" creationId="{2B417DFC-5ACC-EC43-DBF3-1342D1147851}"/>
          </ac:picMkLst>
        </pc:picChg>
        <pc:picChg chg="mod">
          <ac:chgData name="Karen Hancock" userId="db2644ed-97fc-46e1-8fac-6858fa2e43b1" providerId="ADAL" clId="{35979673-9C47-4B79-B3AC-C22CFA3EDBA9}" dt="2025-08-06T10:15:36.165" v="88" actId="1076"/>
          <ac:picMkLst>
            <pc:docMk/>
            <pc:sldMk cId="1722788922" sldId="266"/>
            <ac:picMk id="15" creationId="{ACF40E0B-3741-AA27-2B4A-CD1006385C3E}"/>
          </ac:picMkLst>
        </pc:picChg>
        <pc:picChg chg="mod">
          <ac:chgData name="Karen Hancock" userId="db2644ed-97fc-46e1-8fac-6858fa2e43b1" providerId="ADAL" clId="{35979673-9C47-4B79-B3AC-C22CFA3EDBA9}" dt="2025-08-06T10:15:36.165" v="88" actId="1076"/>
          <ac:picMkLst>
            <pc:docMk/>
            <pc:sldMk cId="1722788922" sldId="266"/>
            <ac:picMk id="18" creationId="{76AE0025-42A4-487F-51F5-556BFD8ECDBA}"/>
          </ac:picMkLst>
        </pc:picChg>
      </pc:sldChg>
      <pc:sldChg chg="delSp add mod">
        <pc:chgData name="Karen Hancock" userId="db2644ed-97fc-46e1-8fac-6858fa2e43b1" providerId="ADAL" clId="{35979673-9C47-4B79-B3AC-C22CFA3EDBA9}" dt="2025-08-06T10:18:10.556" v="181" actId="478"/>
        <pc:sldMkLst>
          <pc:docMk/>
          <pc:sldMk cId="3106729402" sldId="269"/>
        </pc:sldMkLst>
        <pc:spChg chg="del">
          <ac:chgData name="Karen Hancock" userId="db2644ed-97fc-46e1-8fac-6858fa2e43b1" providerId="ADAL" clId="{35979673-9C47-4B79-B3AC-C22CFA3EDBA9}" dt="2025-08-06T10:18:10.556" v="181" actId="478"/>
          <ac:spMkLst>
            <pc:docMk/>
            <pc:sldMk cId="3106729402" sldId="269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9:03.957" v="516" actId="962"/>
        <pc:sldMkLst>
          <pc:docMk/>
          <pc:sldMk cId="3297777201" sldId="272"/>
        </pc:sldMkLst>
        <pc:spChg chg="mod">
          <ac:chgData name="Karen Hancock" userId="db2644ed-97fc-46e1-8fac-6858fa2e43b1" providerId="ADAL" clId="{35979673-9C47-4B79-B3AC-C22CFA3EDBA9}" dt="2025-08-06T14:28:55.735" v="514" actId="962"/>
          <ac:spMkLst>
            <pc:docMk/>
            <pc:sldMk cId="3297777201" sldId="272"/>
            <ac:spMk id="5" creationId="{6AE5BCAE-5B64-59BA-7D15-8B6135A0CAA5}"/>
          </ac:spMkLst>
        </pc:spChg>
        <pc:spChg chg="mod">
          <ac:chgData name="Karen Hancock" userId="db2644ed-97fc-46e1-8fac-6858fa2e43b1" providerId="ADAL" clId="{35979673-9C47-4B79-B3AC-C22CFA3EDBA9}" dt="2025-08-06T14:29:03.957" v="516" actId="962"/>
          <ac:spMkLst>
            <pc:docMk/>
            <pc:sldMk cId="3297777201" sldId="272"/>
            <ac:spMk id="9" creationId="{931B7E2D-8E20-871B-99E6-57D11BD4E69B}"/>
          </ac:spMkLst>
        </pc:spChg>
        <pc:spChg chg="del">
          <ac:chgData name="Karen Hancock" userId="db2644ed-97fc-46e1-8fac-6858fa2e43b1" providerId="ADAL" clId="{35979673-9C47-4B79-B3AC-C22CFA3EDBA9}" dt="2025-08-06T14:21:40.911" v="473" actId="478"/>
          <ac:spMkLst>
            <pc:docMk/>
            <pc:sldMk cId="3297777201" sldId="272"/>
            <ac:spMk id="10" creationId="{8F28121A-36B2-03E3-2404-A89EBDA299AB}"/>
          </ac:spMkLst>
        </pc:spChg>
      </pc:sldChg>
      <pc:sldChg chg="delSp del mod">
        <pc:chgData name="Karen Hancock" userId="db2644ed-97fc-46e1-8fac-6858fa2e43b1" providerId="ADAL" clId="{35979673-9C47-4B79-B3AC-C22CFA3EDBA9}" dt="2025-08-06T10:17:13.911" v="150" actId="47"/>
        <pc:sldMkLst>
          <pc:docMk/>
          <pc:sldMk cId="4197945162" sldId="273"/>
        </pc:sldMkLst>
        <pc:spChg chg="del">
          <ac:chgData name="Karen Hancock" userId="db2644ed-97fc-46e1-8fac-6858fa2e43b1" providerId="ADAL" clId="{35979673-9C47-4B79-B3AC-C22CFA3EDBA9}" dt="2025-08-06T10:16:57.155" v="147" actId="478"/>
          <ac:spMkLst>
            <pc:docMk/>
            <pc:sldMk cId="4197945162" sldId="273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4:22:58.930" v="485" actId="478"/>
        <pc:sldMkLst>
          <pc:docMk/>
          <pc:sldMk cId="2113771367" sldId="276"/>
        </pc:sldMkLst>
        <pc:spChg chg="del">
          <ac:chgData name="Karen Hancock" userId="db2644ed-97fc-46e1-8fac-6858fa2e43b1" providerId="ADAL" clId="{35979673-9C47-4B79-B3AC-C22CFA3EDBA9}" dt="2025-08-06T14:22:58.930" v="485" actId="478"/>
          <ac:spMkLst>
            <pc:docMk/>
            <pc:sldMk cId="2113771367" sldId="276"/>
            <ac:spMk id="6" creationId="{B9B17315-9209-3AB0-6E8A-0E277ABCC9C1}"/>
          </ac:spMkLst>
        </pc:spChg>
      </pc:sldChg>
      <pc:sldChg chg="addSp delSp modSp add mod">
        <pc:chgData name="Karen Hancock" userId="db2644ed-97fc-46e1-8fac-6858fa2e43b1" providerId="ADAL" clId="{35979673-9C47-4B79-B3AC-C22CFA3EDBA9}" dt="2025-08-06T14:26:28.004" v="513" actId="962"/>
        <pc:sldMkLst>
          <pc:docMk/>
          <pc:sldMk cId="873030178" sldId="278"/>
        </pc:sldMkLst>
        <pc:spChg chg="add mod">
          <ac:chgData name="Karen Hancock" userId="db2644ed-97fc-46e1-8fac-6858fa2e43b1" providerId="ADAL" clId="{35979673-9C47-4B79-B3AC-C22CFA3EDBA9}" dt="2025-08-06T14:26:28.004" v="513" actId="962"/>
          <ac:spMkLst>
            <pc:docMk/>
            <pc:sldMk cId="873030178" sldId="278"/>
            <ac:spMk id="3" creationId="{330EA028-6E5B-553F-EE53-AD8E04E886C6}"/>
          </ac:spMkLst>
        </pc:spChg>
        <pc:spChg chg="del">
          <ac:chgData name="Karen Hancock" userId="db2644ed-97fc-46e1-8fac-6858fa2e43b1" providerId="ADAL" clId="{35979673-9C47-4B79-B3AC-C22CFA3EDBA9}" dt="2025-08-06T14:21:28.267" v="470" actId="478"/>
          <ac:spMkLst>
            <pc:docMk/>
            <pc:sldMk cId="873030178" sldId="278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4:25:55.030" v="497" actId="478"/>
          <ac:spMkLst>
            <pc:docMk/>
            <pc:sldMk cId="873030178" sldId="278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3:47.486" v="488" actId="962"/>
        <pc:sldMkLst>
          <pc:docMk/>
          <pc:sldMk cId="3356838862" sldId="280"/>
        </pc:sldMkLst>
        <pc:spChg chg="mod">
          <ac:chgData name="Karen Hancock" userId="db2644ed-97fc-46e1-8fac-6858fa2e43b1" providerId="ADAL" clId="{35979673-9C47-4B79-B3AC-C22CFA3EDBA9}" dt="2025-08-06T14:23:47.486" v="488" actId="962"/>
          <ac:spMkLst>
            <pc:docMk/>
            <pc:sldMk cId="3356838862" sldId="280"/>
            <ac:spMk id="6" creationId="{927F261F-10DE-1224-0C2F-57E95600C84F}"/>
          </ac:spMkLst>
        </pc:spChg>
        <pc:spChg chg="del">
          <ac:chgData name="Karen Hancock" userId="db2644ed-97fc-46e1-8fac-6858fa2e43b1" providerId="ADAL" clId="{35979673-9C47-4B79-B3AC-C22CFA3EDBA9}" dt="2025-08-06T10:25:39.496" v="204" actId="478"/>
          <ac:spMkLst>
            <pc:docMk/>
            <pc:sldMk cId="3356838862" sldId="280"/>
            <ac:spMk id="8" creationId="{9D0C0A03-4D54-0BF4-0935-B3AE095D290F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18:59.814" v="365" actId="20577"/>
        <pc:sldMkLst>
          <pc:docMk/>
          <pc:sldMk cId="3396414743" sldId="281"/>
        </pc:sldMkLst>
        <pc:spChg chg="mod">
          <ac:chgData name="Karen Hancock" userId="db2644ed-97fc-46e1-8fac-6858fa2e43b1" providerId="ADAL" clId="{35979673-9C47-4B79-B3AC-C22CFA3EDBA9}" dt="2025-08-06T14:18:59.814" v="365" actId="20577"/>
          <ac:spMkLst>
            <pc:docMk/>
            <pc:sldMk cId="3396414743" sldId="281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7:20.226" v="211" actId="478"/>
          <ac:spMkLst>
            <pc:docMk/>
            <pc:sldMk cId="3396414743" sldId="281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3:53.113" v="489" actId="962"/>
        <pc:sldMkLst>
          <pc:docMk/>
          <pc:sldMk cId="1629605457" sldId="282"/>
        </pc:sldMkLst>
        <pc:spChg chg="mod">
          <ac:chgData name="Karen Hancock" userId="db2644ed-97fc-46e1-8fac-6858fa2e43b1" providerId="ADAL" clId="{35979673-9C47-4B79-B3AC-C22CFA3EDBA9}" dt="2025-08-06T14:23:53.113" v="489" actId="962"/>
          <ac:spMkLst>
            <pc:docMk/>
            <pc:sldMk cId="1629605457" sldId="282"/>
            <ac:spMk id="9" creationId="{A26228D0-6820-9DCF-ED2A-DD7359FB33E4}"/>
          </ac:spMkLst>
        </pc:spChg>
        <pc:spChg chg="del">
          <ac:chgData name="Karen Hancock" userId="db2644ed-97fc-46e1-8fac-6858fa2e43b1" providerId="ADAL" clId="{35979673-9C47-4B79-B3AC-C22CFA3EDBA9}" dt="2025-08-06T10:25:44.276" v="205" actId="478"/>
          <ac:spMkLst>
            <pc:docMk/>
            <pc:sldMk cId="1629605457" sldId="282"/>
            <ac:spMk id="10" creationId="{E71CABFB-BDAF-0251-229C-5C88805EDE9C}"/>
          </ac:spMkLst>
        </pc:spChg>
      </pc:sldChg>
      <pc:sldChg chg="delSp mod">
        <pc:chgData name="Karen Hancock" userId="db2644ed-97fc-46e1-8fac-6858fa2e43b1" providerId="ADAL" clId="{35979673-9C47-4B79-B3AC-C22CFA3EDBA9}" dt="2025-08-06T10:13:49.825" v="16" actId="478"/>
        <pc:sldMkLst>
          <pc:docMk/>
          <pc:sldMk cId="81245056" sldId="283"/>
        </pc:sldMkLst>
        <pc:spChg chg="del">
          <ac:chgData name="Karen Hancock" userId="db2644ed-97fc-46e1-8fac-6858fa2e43b1" providerId="ADAL" clId="{35979673-9C47-4B79-B3AC-C22CFA3EDBA9}" dt="2025-08-06T10:13:49.825" v="16" actId="478"/>
          <ac:spMkLst>
            <pc:docMk/>
            <pc:sldMk cId="81245056" sldId="283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0:14:15.886" v="23" actId="478"/>
        <pc:sldMkLst>
          <pc:docMk/>
          <pc:sldMk cId="3730213913" sldId="284"/>
        </pc:sldMkLst>
        <pc:spChg chg="del">
          <ac:chgData name="Karen Hancock" userId="db2644ed-97fc-46e1-8fac-6858fa2e43b1" providerId="ADAL" clId="{35979673-9C47-4B79-B3AC-C22CFA3EDBA9}" dt="2025-08-06T10:14:15.886" v="23" actId="478"/>
          <ac:spMkLst>
            <pc:docMk/>
            <pc:sldMk cId="3730213913" sldId="284"/>
            <ac:spMk id="7" creationId="{738796DD-AC4D-FD03-DE9F-EC32418A8F56}"/>
          </ac:spMkLst>
        </pc:spChg>
      </pc:sldChg>
      <pc:sldChg chg="delSp modSp mod">
        <pc:chgData name="Karen Hancock" userId="db2644ed-97fc-46e1-8fac-6858fa2e43b1" providerId="ADAL" clId="{35979673-9C47-4B79-B3AC-C22CFA3EDBA9}" dt="2025-08-06T10:14:06.818" v="21" actId="20577"/>
        <pc:sldMkLst>
          <pc:docMk/>
          <pc:sldMk cId="3396323130" sldId="285"/>
        </pc:sldMkLst>
        <pc:spChg chg="mod">
          <ac:chgData name="Karen Hancock" userId="db2644ed-97fc-46e1-8fac-6858fa2e43b1" providerId="ADAL" clId="{35979673-9C47-4B79-B3AC-C22CFA3EDBA9}" dt="2025-08-06T10:14:06.818" v="21" actId="20577"/>
          <ac:spMkLst>
            <pc:docMk/>
            <pc:sldMk cId="3396323130" sldId="285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3:52.762" v="17" actId="478"/>
          <ac:spMkLst>
            <pc:docMk/>
            <pc:sldMk cId="3396323130" sldId="285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0:14:12.389" v="22" actId="478"/>
        <pc:sldMkLst>
          <pc:docMk/>
          <pc:sldMk cId="2607235536" sldId="286"/>
        </pc:sldMkLst>
        <pc:spChg chg="del">
          <ac:chgData name="Karen Hancock" userId="db2644ed-97fc-46e1-8fac-6858fa2e43b1" providerId="ADAL" clId="{35979673-9C47-4B79-B3AC-C22CFA3EDBA9}" dt="2025-08-06T10:14:12.389" v="22" actId="478"/>
          <ac:spMkLst>
            <pc:docMk/>
            <pc:sldMk cId="2607235536" sldId="286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4:22:45.983" v="484" actId="478"/>
        <pc:sldMkLst>
          <pc:docMk/>
          <pc:sldMk cId="97376736" sldId="287"/>
        </pc:sldMkLst>
        <pc:spChg chg="del">
          <ac:chgData name="Karen Hancock" userId="db2644ed-97fc-46e1-8fac-6858fa2e43b1" providerId="ADAL" clId="{35979673-9C47-4B79-B3AC-C22CFA3EDBA9}" dt="2025-08-06T14:22:45.983" v="484" actId="478"/>
          <ac:spMkLst>
            <pc:docMk/>
            <pc:sldMk cId="97376736" sldId="287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0:28:51.479" v="224" actId="478"/>
        <pc:sldMkLst>
          <pc:docMk/>
          <pc:sldMk cId="3219598434" sldId="288"/>
        </pc:sldMkLst>
        <pc:spChg chg="del">
          <ac:chgData name="Karen Hancock" userId="db2644ed-97fc-46e1-8fac-6858fa2e43b1" providerId="ADAL" clId="{35979673-9C47-4B79-B3AC-C22CFA3EDBA9}" dt="2025-08-06T10:28:51.479" v="224" actId="478"/>
          <ac:spMkLst>
            <pc:docMk/>
            <pc:sldMk cId="3219598434" sldId="288"/>
            <ac:spMk id="7" creationId="{49AA1062-70EF-A4E8-05D7-F233F2B4925E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4:17.337" v="496" actId="962"/>
        <pc:sldMkLst>
          <pc:docMk/>
          <pc:sldMk cId="1163155465" sldId="289"/>
        </pc:sldMkLst>
        <pc:spChg chg="mod">
          <ac:chgData name="Karen Hancock" userId="db2644ed-97fc-46e1-8fac-6858fa2e43b1" providerId="ADAL" clId="{35979673-9C47-4B79-B3AC-C22CFA3EDBA9}" dt="2025-08-06T14:24:17.337" v="496" actId="962"/>
          <ac:spMkLst>
            <pc:docMk/>
            <pc:sldMk cId="1163155465" sldId="289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6:04.327" v="208" actId="478"/>
          <ac:spMkLst>
            <pc:docMk/>
            <pc:sldMk cId="1163155465" sldId="289"/>
            <ac:spMk id="7" creationId="{738796DD-AC4D-FD03-DE9F-EC32418A8F56}"/>
          </ac:spMkLst>
        </pc:spChg>
        <pc:spChg chg="mod">
          <ac:chgData name="Karen Hancock" userId="db2644ed-97fc-46e1-8fac-6858fa2e43b1" providerId="ADAL" clId="{35979673-9C47-4B79-B3AC-C22CFA3EDBA9}" dt="2025-08-06T14:17:48.931" v="267" actId="1076"/>
          <ac:spMkLst>
            <pc:docMk/>
            <pc:sldMk cId="1163155465" sldId="289"/>
            <ac:spMk id="19" creationId="{9A0B815A-D2B5-E03B-8918-D2A71FEFE5C9}"/>
          </ac:spMkLst>
        </pc:spChg>
        <pc:spChg chg="mod">
          <ac:chgData name="Karen Hancock" userId="db2644ed-97fc-46e1-8fac-6858fa2e43b1" providerId="ADAL" clId="{35979673-9C47-4B79-B3AC-C22CFA3EDBA9}" dt="2025-08-06T14:24:10.648" v="492" actId="962"/>
          <ac:spMkLst>
            <pc:docMk/>
            <pc:sldMk cId="1163155465" sldId="289"/>
            <ac:spMk id="20" creationId="{E5DF17AA-8043-28FE-0621-51B1F385EDDA}"/>
          </ac:spMkLst>
        </pc:spChg>
        <pc:spChg chg="mod">
          <ac:chgData name="Karen Hancock" userId="db2644ed-97fc-46e1-8fac-6858fa2e43b1" providerId="ADAL" clId="{35979673-9C47-4B79-B3AC-C22CFA3EDBA9}" dt="2025-08-06T14:17:48.931" v="267" actId="1076"/>
          <ac:spMkLst>
            <pc:docMk/>
            <pc:sldMk cId="1163155465" sldId="289"/>
            <ac:spMk id="25" creationId="{E017F47B-D3D9-86CF-EFE8-1FA345FD4BB3}"/>
          </ac:spMkLst>
        </pc:spChg>
        <pc:spChg chg="mod">
          <ac:chgData name="Karen Hancock" userId="db2644ed-97fc-46e1-8fac-6858fa2e43b1" providerId="ADAL" clId="{35979673-9C47-4B79-B3AC-C22CFA3EDBA9}" dt="2025-08-06T14:17:48.931" v="267" actId="1076"/>
          <ac:spMkLst>
            <pc:docMk/>
            <pc:sldMk cId="1163155465" sldId="289"/>
            <ac:spMk id="26" creationId="{F5791E9D-6888-90CA-40E3-CE01202D4501}"/>
          </ac:spMkLst>
        </pc:spChg>
        <pc:graphicFrameChg chg="mod">
          <ac:chgData name="Karen Hancock" userId="db2644ed-97fc-46e1-8fac-6858fa2e43b1" providerId="ADAL" clId="{35979673-9C47-4B79-B3AC-C22CFA3EDBA9}" dt="2025-08-06T14:17:48.931" v="267" actId="1076"/>
          <ac:graphicFrameMkLst>
            <pc:docMk/>
            <pc:sldMk cId="1163155465" sldId="289"/>
            <ac:graphicFrameMk id="22" creationId="{588DA9A5-0EC7-95E0-B189-A3AE952EFBF8}"/>
          </ac:graphicFrameMkLst>
        </pc:graphicFrameChg>
        <pc:picChg chg="mod">
          <ac:chgData name="Karen Hancock" userId="db2644ed-97fc-46e1-8fac-6858fa2e43b1" providerId="ADAL" clId="{35979673-9C47-4B79-B3AC-C22CFA3EDBA9}" dt="2025-08-06T14:17:48.931" v="267" actId="1076"/>
          <ac:picMkLst>
            <pc:docMk/>
            <pc:sldMk cId="1163155465" sldId="289"/>
            <ac:picMk id="24" creationId="{FFF51149-E74B-5675-1A1C-AB1E0D7BAAB2}"/>
          </ac:picMkLst>
        </pc:picChg>
        <pc:picChg chg="mod">
          <ac:chgData name="Karen Hancock" userId="db2644ed-97fc-46e1-8fac-6858fa2e43b1" providerId="ADAL" clId="{35979673-9C47-4B79-B3AC-C22CFA3EDBA9}" dt="2025-08-06T14:17:48.931" v="267" actId="1076"/>
          <ac:picMkLst>
            <pc:docMk/>
            <pc:sldMk cId="1163155465" sldId="289"/>
            <ac:picMk id="27" creationId="{9237B414-AAC1-E244-6C7B-51F90BB62145}"/>
          </ac:picMkLst>
        </pc:picChg>
        <pc:picChg chg="mod">
          <ac:chgData name="Karen Hancock" userId="db2644ed-97fc-46e1-8fac-6858fa2e43b1" providerId="ADAL" clId="{35979673-9C47-4B79-B3AC-C22CFA3EDBA9}" dt="2025-08-06T14:17:48.931" v="267" actId="1076"/>
          <ac:picMkLst>
            <pc:docMk/>
            <pc:sldMk cId="1163155465" sldId="289"/>
            <ac:picMk id="28" creationId="{B9226450-2FCD-D2D5-449D-CBA56F56BCD2}"/>
          </ac:picMkLst>
        </pc:picChg>
      </pc:sldChg>
      <pc:sldChg chg="delSp modSp mod">
        <pc:chgData name="Karen Hancock" userId="db2644ed-97fc-46e1-8fac-6858fa2e43b1" providerId="ADAL" clId="{35979673-9C47-4B79-B3AC-C22CFA3EDBA9}" dt="2025-08-06T10:14:44.006" v="41" actId="20577"/>
        <pc:sldMkLst>
          <pc:docMk/>
          <pc:sldMk cId="3295413929" sldId="290"/>
        </pc:sldMkLst>
        <pc:spChg chg="mod">
          <ac:chgData name="Karen Hancock" userId="db2644ed-97fc-46e1-8fac-6858fa2e43b1" providerId="ADAL" clId="{35979673-9C47-4B79-B3AC-C22CFA3EDBA9}" dt="2025-08-06T10:14:44.006" v="41" actId="20577"/>
          <ac:spMkLst>
            <pc:docMk/>
            <pc:sldMk cId="3295413929" sldId="290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4:40.975" v="34" actId="478"/>
          <ac:spMkLst>
            <pc:docMk/>
            <pc:sldMk cId="3295413929" sldId="290"/>
            <ac:spMk id="7" creationId="{738796DD-AC4D-FD03-DE9F-EC32418A8F56}"/>
          </ac:spMkLst>
        </pc:spChg>
      </pc:sldChg>
      <pc:sldChg chg="addSp delSp modSp mod">
        <pc:chgData name="Karen Hancock" userId="db2644ed-97fc-46e1-8fac-6858fa2e43b1" providerId="ADAL" clId="{35979673-9C47-4B79-B3AC-C22CFA3EDBA9}" dt="2025-08-06T10:14:49.743" v="43" actId="20577"/>
        <pc:sldMkLst>
          <pc:docMk/>
          <pc:sldMk cId="1308875019" sldId="291"/>
        </pc:sldMkLst>
        <pc:spChg chg="add del mod">
          <ac:chgData name="Karen Hancock" userId="db2644ed-97fc-46e1-8fac-6858fa2e43b1" providerId="ADAL" clId="{35979673-9C47-4B79-B3AC-C22CFA3EDBA9}" dt="2025-08-06T10:14:49.743" v="43" actId="20577"/>
          <ac:spMkLst>
            <pc:docMk/>
            <pc:sldMk cId="1308875019" sldId="291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4:29.409" v="26" actId="478"/>
          <ac:spMkLst>
            <pc:docMk/>
            <pc:sldMk cId="1308875019" sldId="291"/>
            <ac:spMk id="7" creationId="{738796DD-AC4D-FD03-DE9F-EC32418A8F56}"/>
          </ac:spMkLst>
        </pc:spChg>
      </pc:sldChg>
      <pc:sldChg chg="del">
        <pc:chgData name="Karen Hancock" userId="db2644ed-97fc-46e1-8fac-6858fa2e43b1" providerId="ADAL" clId="{35979673-9C47-4B79-B3AC-C22CFA3EDBA9}" dt="2025-08-06T10:17:22.807" v="151" actId="47"/>
        <pc:sldMkLst>
          <pc:docMk/>
          <pc:sldMk cId="1996826527" sldId="293"/>
        </pc:sldMkLst>
      </pc:sldChg>
      <pc:sldChg chg="add del">
        <pc:chgData name="Karen Hancock" userId="db2644ed-97fc-46e1-8fac-6858fa2e43b1" providerId="ADAL" clId="{35979673-9C47-4B79-B3AC-C22CFA3EDBA9}" dt="2025-08-06T14:22:16.818" v="483" actId="47"/>
        <pc:sldMkLst>
          <pc:docMk/>
          <pc:sldMk cId="1299572426" sldId="294"/>
        </pc:sldMkLst>
      </pc:sldChg>
      <pc:sldChg chg="delSp mod">
        <pc:chgData name="Karen Hancock" userId="db2644ed-97fc-46e1-8fac-6858fa2e43b1" providerId="ADAL" clId="{35979673-9C47-4B79-B3AC-C22CFA3EDBA9}" dt="2025-08-06T10:17:00.790" v="148" actId="478"/>
        <pc:sldMkLst>
          <pc:docMk/>
          <pc:sldMk cId="2854723690" sldId="295"/>
        </pc:sldMkLst>
        <pc:spChg chg="del">
          <ac:chgData name="Karen Hancock" userId="db2644ed-97fc-46e1-8fac-6858fa2e43b1" providerId="ADAL" clId="{35979673-9C47-4B79-B3AC-C22CFA3EDBA9}" dt="2025-08-06T10:17:00.790" v="148" actId="478"/>
          <ac:spMkLst>
            <pc:docMk/>
            <pc:sldMk cId="2854723690" sldId="295"/>
            <ac:spMk id="7" creationId="{738796DD-AC4D-FD03-DE9F-EC32418A8F56}"/>
          </ac:spMkLst>
        </pc:spChg>
      </pc:sldChg>
      <pc:sldChg chg="delSp modSp mod">
        <pc:chgData name="Karen Hancock" userId="db2644ed-97fc-46e1-8fac-6858fa2e43b1" providerId="ADAL" clId="{35979673-9C47-4B79-B3AC-C22CFA3EDBA9}" dt="2025-08-06T10:17:35.878" v="176" actId="20577"/>
        <pc:sldMkLst>
          <pc:docMk/>
          <pc:sldMk cId="501719819" sldId="296"/>
        </pc:sldMkLst>
        <pc:spChg chg="mod">
          <ac:chgData name="Karen Hancock" userId="db2644ed-97fc-46e1-8fac-6858fa2e43b1" providerId="ADAL" clId="{35979673-9C47-4B79-B3AC-C22CFA3EDBA9}" dt="2025-08-06T10:17:35.878" v="176" actId="20577"/>
          <ac:spMkLst>
            <pc:docMk/>
            <pc:sldMk cId="501719819" sldId="296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7:04.032" v="149" actId="478"/>
          <ac:spMkLst>
            <pc:docMk/>
            <pc:sldMk cId="501719819" sldId="296"/>
            <ac:spMk id="7" creationId="{738796DD-AC4D-FD03-DE9F-EC32418A8F56}"/>
          </ac:spMkLst>
        </pc:spChg>
      </pc:sldChg>
      <pc:sldChg chg="delSp mod">
        <pc:chgData name="Karen Hancock" userId="db2644ed-97fc-46e1-8fac-6858fa2e43b1" providerId="ADAL" clId="{35979673-9C47-4B79-B3AC-C22CFA3EDBA9}" dt="2025-08-06T10:17:47.233" v="177" actId="478"/>
        <pc:sldMkLst>
          <pc:docMk/>
          <pc:sldMk cId="4209700622" sldId="299"/>
        </pc:sldMkLst>
        <pc:spChg chg="del">
          <ac:chgData name="Karen Hancock" userId="db2644ed-97fc-46e1-8fac-6858fa2e43b1" providerId="ADAL" clId="{35979673-9C47-4B79-B3AC-C22CFA3EDBA9}" dt="2025-08-06T10:17:47.233" v="177" actId="478"/>
          <ac:spMkLst>
            <pc:docMk/>
            <pc:sldMk cId="4209700622" sldId="299"/>
            <ac:spMk id="7" creationId="{738796DD-AC4D-FD03-DE9F-EC32418A8F56}"/>
          </ac:spMkLst>
        </pc:spChg>
      </pc:sldChg>
      <pc:sldChg chg="del">
        <pc:chgData name="Karen Hancock" userId="db2644ed-97fc-46e1-8fac-6858fa2e43b1" providerId="ADAL" clId="{35979673-9C47-4B79-B3AC-C22CFA3EDBA9}" dt="2025-08-06T10:18:00.893" v="179" actId="47"/>
        <pc:sldMkLst>
          <pc:docMk/>
          <pc:sldMk cId="501633710" sldId="300"/>
        </pc:sldMkLst>
      </pc:sldChg>
      <pc:sldChg chg="del">
        <pc:chgData name="Karen Hancock" userId="db2644ed-97fc-46e1-8fac-6858fa2e43b1" providerId="ADAL" clId="{35979673-9C47-4B79-B3AC-C22CFA3EDBA9}" dt="2025-08-06T10:18:05.931" v="180" actId="47"/>
        <pc:sldMkLst>
          <pc:docMk/>
          <pc:sldMk cId="1600223041" sldId="301"/>
        </pc:sldMkLst>
      </pc:sldChg>
      <pc:sldChg chg="delSp modSp mod">
        <pc:chgData name="Karen Hancock" userId="db2644ed-97fc-46e1-8fac-6858fa2e43b1" providerId="ADAL" clId="{35979673-9C47-4B79-B3AC-C22CFA3EDBA9}" dt="2025-08-06T14:23:06.387" v="486" actId="962"/>
        <pc:sldMkLst>
          <pc:docMk/>
          <pc:sldMk cId="1155183133" sldId="302"/>
        </pc:sldMkLst>
        <pc:spChg chg="del mod">
          <ac:chgData name="Karen Hancock" userId="db2644ed-97fc-46e1-8fac-6858fa2e43b1" providerId="ADAL" clId="{35979673-9C47-4B79-B3AC-C22CFA3EDBA9}" dt="2025-08-06T10:15:00.747" v="48" actId="478"/>
          <ac:spMkLst>
            <pc:docMk/>
            <pc:sldMk cId="1155183133" sldId="302"/>
            <ac:spMk id="2" creationId="{F6D32575-EE68-45FA-9C5A-34ECAE106646}"/>
          </ac:spMkLst>
        </pc:spChg>
        <pc:spChg chg="del">
          <ac:chgData name="Karen Hancock" userId="db2644ed-97fc-46e1-8fac-6858fa2e43b1" providerId="ADAL" clId="{35979673-9C47-4B79-B3AC-C22CFA3EDBA9}" dt="2025-08-06T10:14:57.900" v="45" actId="478"/>
          <ac:spMkLst>
            <pc:docMk/>
            <pc:sldMk cId="1155183133" sldId="302"/>
            <ac:spMk id="3" creationId="{F21F97E9-6A87-6EE1-4018-D51C45CB3412}"/>
          </ac:spMkLst>
        </pc:spChg>
        <pc:spChg chg="del">
          <ac:chgData name="Karen Hancock" userId="db2644ed-97fc-46e1-8fac-6858fa2e43b1" providerId="ADAL" clId="{35979673-9C47-4B79-B3AC-C22CFA3EDBA9}" dt="2025-08-06T10:15:01.405" v="49" actId="478"/>
          <ac:spMkLst>
            <pc:docMk/>
            <pc:sldMk cId="1155183133" sldId="302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4:54.414" v="44" actId="478"/>
          <ac:spMkLst>
            <pc:docMk/>
            <pc:sldMk cId="1155183133" sldId="302"/>
            <ac:spMk id="7" creationId="{738796DD-AC4D-FD03-DE9F-EC32418A8F56}"/>
          </ac:spMkLst>
        </pc:spChg>
        <pc:spChg chg="del">
          <ac:chgData name="Karen Hancock" userId="db2644ed-97fc-46e1-8fac-6858fa2e43b1" providerId="ADAL" clId="{35979673-9C47-4B79-B3AC-C22CFA3EDBA9}" dt="2025-08-06T10:14:59.422" v="47" actId="478"/>
          <ac:spMkLst>
            <pc:docMk/>
            <pc:sldMk cId="1155183133" sldId="302"/>
            <ac:spMk id="8" creationId="{FCF4A4D8-122A-6C63-6ABF-4EE645CCACD5}"/>
          </ac:spMkLst>
        </pc:spChg>
        <pc:spChg chg="del">
          <ac:chgData name="Karen Hancock" userId="db2644ed-97fc-46e1-8fac-6858fa2e43b1" providerId="ADAL" clId="{35979673-9C47-4B79-B3AC-C22CFA3EDBA9}" dt="2025-08-06T10:14:57.900" v="45" actId="478"/>
          <ac:spMkLst>
            <pc:docMk/>
            <pc:sldMk cId="1155183133" sldId="302"/>
            <ac:spMk id="9" creationId="{CB2A5697-D681-24CE-1391-F3ABF88904D1}"/>
          </ac:spMkLst>
        </pc:spChg>
        <pc:spChg chg="mod">
          <ac:chgData name="Karen Hancock" userId="db2644ed-97fc-46e1-8fac-6858fa2e43b1" providerId="ADAL" clId="{35979673-9C47-4B79-B3AC-C22CFA3EDBA9}" dt="2025-08-06T10:15:07.499" v="50" actId="1076"/>
          <ac:spMkLst>
            <pc:docMk/>
            <pc:sldMk cId="1155183133" sldId="302"/>
            <ac:spMk id="10" creationId="{03F2AB63-4683-38B5-0040-CE0221F9D80C}"/>
          </ac:spMkLst>
        </pc:spChg>
        <pc:spChg chg="mod">
          <ac:chgData name="Karen Hancock" userId="db2644ed-97fc-46e1-8fac-6858fa2e43b1" providerId="ADAL" clId="{35979673-9C47-4B79-B3AC-C22CFA3EDBA9}" dt="2025-08-06T14:23:06.387" v="486" actId="962"/>
          <ac:spMkLst>
            <pc:docMk/>
            <pc:sldMk cId="1155183133" sldId="302"/>
            <ac:spMk id="11" creationId="{48EB8945-7AF0-E7D2-0EE4-6FAF28E75EB7}"/>
          </ac:spMkLst>
        </pc:spChg>
        <pc:spChg chg="mod">
          <ac:chgData name="Karen Hancock" userId="db2644ed-97fc-46e1-8fac-6858fa2e43b1" providerId="ADAL" clId="{35979673-9C47-4B79-B3AC-C22CFA3EDBA9}" dt="2025-08-06T10:15:07.499" v="50" actId="1076"/>
          <ac:spMkLst>
            <pc:docMk/>
            <pc:sldMk cId="1155183133" sldId="302"/>
            <ac:spMk id="12" creationId="{C45491B2-DAA5-AF5D-68F9-F2D95E2C4116}"/>
          </ac:spMkLst>
        </pc:spChg>
        <pc:spChg chg="mod">
          <ac:chgData name="Karen Hancock" userId="db2644ed-97fc-46e1-8fac-6858fa2e43b1" providerId="ADAL" clId="{35979673-9C47-4B79-B3AC-C22CFA3EDBA9}" dt="2025-08-06T10:15:07.499" v="50" actId="1076"/>
          <ac:spMkLst>
            <pc:docMk/>
            <pc:sldMk cId="1155183133" sldId="302"/>
            <ac:spMk id="13" creationId="{632B1317-DC27-2642-6E3E-AC4941878890}"/>
          </ac:spMkLst>
        </pc:spChg>
        <pc:graphicFrameChg chg="mod">
          <ac:chgData name="Karen Hancock" userId="db2644ed-97fc-46e1-8fac-6858fa2e43b1" providerId="ADAL" clId="{35979673-9C47-4B79-B3AC-C22CFA3EDBA9}" dt="2025-08-06T10:15:07.499" v="50" actId="1076"/>
          <ac:graphicFrameMkLst>
            <pc:docMk/>
            <pc:sldMk cId="1155183133" sldId="302"/>
            <ac:graphicFrameMk id="16" creationId="{D0894AB9-1D62-F41B-EB46-DF76ECF04B7A}"/>
          </ac:graphicFrameMkLst>
        </pc:graphicFrameChg>
        <pc:picChg chg="mod">
          <ac:chgData name="Karen Hancock" userId="db2644ed-97fc-46e1-8fac-6858fa2e43b1" providerId="ADAL" clId="{35979673-9C47-4B79-B3AC-C22CFA3EDBA9}" dt="2025-08-06T10:15:07.499" v="50" actId="1076"/>
          <ac:picMkLst>
            <pc:docMk/>
            <pc:sldMk cId="1155183133" sldId="302"/>
            <ac:picMk id="14" creationId="{2B417DFC-5ACC-EC43-DBF3-1342D1147851}"/>
          </ac:picMkLst>
        </pc:picChg>
        <pc:picChg chg="mod">
          <ac:chgData name="Karen Hancock" userId="db2644ed-97fc-46e1-8fac-6858fa2e43b1" providerId="ADAL" clId="{35979673-9C47-4B79-B3AC-C22CFA3EDBA9}" dt="2025-08-06T10:15:07.499" v="50" actId="1076"/>
          <ac:picMkLst>
            <pc:docMk/>
            <pc:sldMk cId="1155183133" sldId="302"/>
            <ac:picMk id="15" creationId="{ACF40E0B-3741-AA27-2B4A-CD1006385C3E}"/>
          </ac:picMkLst>
        </pc:picChg>
        <pc:picChg chg="mod">
          <ac:chgData name="Karen Hancock" userId="db2644ed-97fc-46e1-8fac-6858fa2e43b1" providerId="ADAL" clId="{35979673-9C47-4B79-B3AC-C22CFA3EDBA9}" dt="2025-08-06T10:15:07.499" v="50" actId="1076"/>
          <ac:picMkLst>
            <pc:docMk/>
            <pc:sldMk cId="1155183133" sldId="302"/>
            <ac:picMk id="20" creationId="{65884A9F-069F-5810-96C5-C08DE9E64020}"/>
          </ac:picMkLst>
        </pc:picChg>
      </pc:sldChg>
      <pc:sldChg chg="del">
        <pc:chgData name="Karen Hancock" userId="db2644ed-97fc-46e1-8fac-6858fa2e43b1" providerId="ADAL" clId="{35979673-9C47-4B79-B3AC-C22CFA3EDBA9}" dt="2025-08-06T10:15:58.718" v="126" actId="47"/>
        <pc:sldMkLst>
          <pc:docMk/>
          <pc:sldMk cId="947650425" sldId="303"/>
        </pc:sldMkLst>
      </pc:sldChg>
      <pc:sldChg chg="del">
        <pc:chgData name="Karen Hancock" userId="db2644ed-97fc-46e1-8fac-6858fa2e43b1" providerId="ADAL" clId="{35979673-9C47-4B79-B3AC-C22CFA3EDBA9}" dt="2025-08-06T10:16:00.646" v="127" actId="47"/>
        <pc:sldMkLst>
          <pc:docMk/>
          <pc:sldMk cId="3191829609" sldId="304"/>
        </pc:sldMkLst>
      </pc:sldChg>
      <pc:sldChg chg="delSp modSp add mod">
        <pc:chgData name="Karen Hancock" userId="db2644ed-97fc-46e1-8fac-6858fa2e43b1" providerId="ADAL" clId="{35979673-9C47-4B79-B3AC-C22CFA3EDBA9}" dt="2025-08-06T14:19:03.516" v="367" actId="20577"/>
        <pc:sldMkLst>
          <pc:docMk/>
          <pc:sldMk cId="239473130" sldId="305"/>
        </pc:sldMkLst>
        <pc:spChg chg="mod">
          <ac:chgData name="Karen Hancock" userId="db2644ed-97fc-46e1-8fac-6858fa2e43b1" providerId="ADAL" clId="{35979673-9C47-4B79-B3AC-C22CFA3EDBA9}" dt="2025-08-06T14:19:03.516" v="367" actId="20577"/>
          <ac:spMkLst>
            <pc:docMk/>
            <pc:sldMk cId="239473130" sldId="305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7:24.722" v="212" actId="478"/>
          <ac:spMkLst>
            <pc:docMk/>
            <pc:sldMk cId="239473130" sldId="305"/>
            <ac:spMk id="7" creationId="{738796DD-AC4D-FD03-DE9F-EC32418A8F56}"/>
          </ac:spMkLst>
        </pc:spChg>
      </pc:sldChg>
      <pc:sldChg chg="delSp del mod">
        <pc:chgData name="Karen Hancock" userId="db2644ed-97fc-46e1-8fac-6858fa2e43b1" providerId="ADAL" clId="{35979673-9C47-4B79-B3AC-C22CFA3EDBA9}" dt="2025-08-06T14:33:06.260" v="517" actId="47"/>
        <pc:sldMkLst>
          <pc:docMk/>
          <pc:sldMk cId="100925077" sldId="306"/>
        </pc:sldMkLst>
        <pc:spChg chg="del">
          <ac:chgData name="Karen Hancock" userId="db2644ed-97fc-46e1-8fac-6858fa2e43b1" providerId="ADAL" clId="{35979673-9C47-4B79-B3AC-C22CFA3EDBA9}" dt="2025-08-06T10:16:11.865" v="128" actId="478"/>
          <ac:spMkLst>
            <pc:docMk/>
            <pc:sldMk cId="100925077" sldId="306"/>
            <ac:spMk id="6" creationId="{B9B17315-9209-3AB0-6E8A-0E277ABCC9C1}"/>
          </ac:spMkLst>
        </pc:spChg>
      </pc:sldChg>
      <pc:sldChg chg="delSp add mod ord">
        <pc:chgData name="Karen Hancock" userId="db2644ed-97fc-46e1-8fac-6858fa2e43b1" providerId="ADAL" clId="{35979673-9C47-4B79-B3AC-C22CFA3EDBA9}" dt="2025-08-06T10:16:52.658" v="146" actId="478"/>
        <pc:sldMkLst>
          <pc:docMk/>
          <pc:sldMk cId="226737651" sldId="307"/>
        </pc:sldMkLst>
        <pc:spChg chg="del">
          <ac:chgData name="Karen Hancock" userId="db2644ed-97fc-46e1-8fac-6858fa2e43b1" providerId="ADAL" clId="{35979673-9C47-4B79-B3AC-C22CFA3EDBA9}" dt="2025-08-06T10:16:52.658" v="146" actId="478"/>
          <ac:spMkLst>
            <pc:docMk/>
            <pc:sldMk cId="226737651" sldId="307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0:18:15.581" v="182" actId="478"/>
        <pc:sldMkLst>
          <pc:docMk/>
          <pc:sldMk cId="4226530081" sldId="308"/>
        </pc:sldMkLst>
        <pc:spChg chg="del">
          <ac:chgData name="Karen Hancock" userId="db2644ed-97fc-46e1-8fac-6858fa2e43b1" providerId="ADAL" clId="{35979673-9C47-4B79-B3AC-C22CFA3EDBA9}" dt="2025-08-06T10:18:15.581" v="182" actId="478"/>
          <ac:spMkLst>
            <pc:docMk/>
            <pc:sldMk cId="4226530081" sldId="308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3:59.582" v="490" actId="962"/>
        <pc:sldMkLst>
          <pc:docMk/>
          <pc:sldMk cId="2831399219" sldId="309"/>
        </pc:sldMkLst>
        <pc:spChg chg="mod">
          <ac:chgData name="Karen Hancock" userId="db2644ed-97fc-46e1-8fac-6858fa2e43b1" providerId="ADAL" clId="{35979673-9C47-4B79-B3AC-C22CFA3EDBA9}" dt="2025-08-06T14:23:59.582" v="490" actId="962"/>
          <ac:spMkLst>
            <pc:docMk/>
            <pc:sldMk cId="2831399219" sldId="309"/>
            <ac:spMk id="7" creationId="{665EA9CE-7937-D969-6640-5E245330B08E}"/>
          </ac:spMkLst>
        </pc:spChg>
        <pc:spChg chg="del">
          <ac:chgData name="Karen Hancock" userId="db2644ed-97fc-46e1-8fac-6858fa2e43b1" providerId="ADAL" clId="{35979673-9C47-4B79-B3AC-C22CFA3EDBA9}" dt="2025-08-06T10:25:50.879" v="206" actId="478"/>
          <ac:spMkLst>
            <pc:docMk/>
            <pc:sldMk cId="2831399219" sldId="309"/>
            <ac:spMk id="8" creationId="{590D317C-82FE-B0B8-8D70-46991872EBB9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18:19.154" v="348" actId="20577"/>
        <pc:sldMkLst>
          <pc:docMk/>
          <pc:sldMk cId="2431128419" sldId="310"/>
        </pc:sldMkLst>
        <pc:spChg chg="mod">
          <ac:chgData name="Karen Hancock" userId="db2644ed-97fc-46e1-8fac-6858fa2e43b1" providerId="ADAL" clId="{35979673-9C47-4B79-B3AC-C22CFA3EDBA9}" dt="2025-08-06T14:18:19.154" v="348" actId="20577"/>
          <ac:spMkLst>
            <pc:docMk/>
            <pc:sldMk cId="2431128419" sldId="310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6:09.293" v="209" actId="478"/>
          <ac:spMkLst>
            <pc:docMk/>
            <pc:sldMk cId="2431128419" sldId="310"/>
            <ac:spMk id="7" creationId="{738796DD-AC4D-FD03-DE9F-EC32418A8F56}"/>
          </ac:spMkLst>
        </pc:spChg>
      </pc:sldChg>
      <pc:sldChg chg="add del">
        <pc:chgData name="Karen Hancock" userId="db2644ed-97fc-46e1-8fac-6858fa2e43b1" providerId="ADAL" clId="{35979673-9C47-4B79-B3AC-C22CFA3EDBA9}" dt="2025-08-06T10:27:14.552" v="210" actId="47"/>
        <pc:sldMkLst>
          <pc:docMk/>
          <pc:sldMk cId="642148824" sldId="311"/>
        </pc:sldMkLst>
      </pc:sldChg>
      <pc:sldChg chg="add del">
        <pc:chgData name="Karen Hancock" userId="db2644ed-97fc-46e1-8fac-6858fa2e43b1" providerId="ADAL" clId="{35979673-9C47-4B79-B3AC-C22CFA3EDBA9}" dt="2025-08-06T10:27:14.552" v="210" actId="47"/>
        <pc:sldMkLst>
          <pc:docMk/>
          <pc:sldMk cId="4016175002" sldId="312"/>
        </pc:sldMkLst>
      </pc:sldChg>
      <pc:sldChg chg="delSp add mod">
        <pc:chgData name="Karen Hancock" userId="db2644ed-97fc-46e1-8fac-6858fa2e43b1" providerId="ADAL" clId="{35979673-9C47-4B79-B3AC-C22CFA3EDBA9}" dt="2025-08-06T10:27:27.469" v="213" actId="478"/>
        <pc:sldMkLst>
          <pc:docMk/>
          <pc:sldMk cId="2492066684" sldId="313"/>
        </pc:sldMkLst>
        <pc:spChg chg="del">
          <ac:chgData name="Karen Hancock" userId="db2644ed-97fc-46e1-8fac-6858fa2e43b1" providerId="ADAL" clId="{35979673-9C47-4B79-B3AC-C22CFA3EDBA9}" dt="2025-08-06T10:27:27.469" v="213" actId="478"/>
          <ac:spMkLst>
            <pc:docMk/>
            <pc:sldMk cId="2492066684" sldId="313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19:15.645" v="371" actId="20577"/>
        <pc:sldMkLst>
          <pc:docMk/>
          <pc:sldMk cId="1984927578" sldId="314"/>
        </pc:sldMkLst>
        <pc:spChg chg="mod">
          <ac:chgData name="Karen Hancock" userId="db2644ed-97fc-46e1-8fac-6858fa2e43b1" providerId="ADAL" clId="{35979673-9C47-4B79-B3AC-C22CFA3EDBA9}" dt="2025-08-06T14:19:15.645" v="371" actId="20577"/>
          <ac:spMkLst>
            <pc:docMk/>
            <pc:sldMk cId="1984927578" sldId="314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7:33.349" v="214" actId="478"/>
          <ac:spMkLst>
            <pc:docMk/>
            <pc:sldMk cId="1984927578" sldId="314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0:28:06.744" v="215" actId="478"/>
        <pc:sldMkLst>
          <pc:docMk/>
          <pc:sldMk cId="2211545283" sldId="315"/>
        </pc:sldMkLst>
        <pc:spChg chg="del">
          <ac:chgData name="Karen Hancock" userId="db2644ed-97fc-46e1-8fac-6858fa2e43b1" providerId="ADAL" clId="{35979673-9C47-4B79-B3AC-C22CFA3EDBA9}" dt="2025-08-06T10:28:06.744" v="215" actId="478"/>
          <ac:spMkLst>
            <pc:docMk/>
            <pc:sldMk cId="2211545283" sldId="315"/>
            <ac:spMk id="7" creationId="{738796DD-AC4D-FD03-DE9F-EC32418A8F56}"/>
          </ac:spMkLst>
        </pc:spChg>
      </pc:sldChg>
      <pc:sldChg chg="delSp add del mod">
        <pc:chgData name="Karen Hancock" userId="db2644ed-97fc-46e1-8fac-6858fa2e43b1" providerId="ADAL" clId="{35979673-9C47-4B79-B3AC-C22CFA3EDBA9}" dt="2025-08-06T14:19:20.646" v="372" actId="47"/>
        <pc:sldMkLst>
          <pc:docMk/>
          <pc:sldMk cId="1130504892" sldId="316"/>
        </pc:sldMkLst>
        <pc:spChg chg="del">
          <ac:chgData name="Karen Hancock" userId="db2644ed-97fc-46e1-8fac-6858fa2e43b1" providerId="ADAL" clId="{35979673-9C47-4B79-B3AC-C22CFA3EDBA9}" dt="2025-08-06T10:28:09.414" v="216" actId="478"/>
          <ac:spMkLst>
            <pc:docMk/>
            <pc:sldMk cId="1130504892" sldId="316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0:02.536" v="415" actId="20577"/>
        <pc:sldMkLst>
          <pc:docMk/>
          <pc:sldMk cId="862329565" sldId="324"/>
        </pc:sldMkLst>
        <pc:spChg chg="mod">
          <ac:chgData name="Karen Hancock" userId="db2644ed-97fc-46e1-8fac-6858fa2e43b1" providerId="ADAL" clId="{35979673-9C47-4B79-B3AC-C22CFA3EDBA9}" dt="2025-08-06T14:20:02.536" v="415" actId="20577"/>
          <ac:spMkLst>
            <pc:docMk/>
            <pc:sldMk cId="862329565" sldId="324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8:12.652" v="217" actId="478"/>
          <ac:spMkLst>
            <pc:docMk/>
            <pc:sldMk cId="862329565" sldId="324"/>
            <ac:spMk id="7" creationId="{738796DD-AC4D-FD03-DE9F-EC32418A8F56}"/>
          </ac:spMkLst>
        </pc:spChg>
      </pc:sldChg>
      <pc:sldChg chg="addSp delSp modSp add mod">
        <pc:chgData name="Karen Hancock" userId="db2644ed-97fc-46e1-8fac-6858fa2e43b1" providerId="ADAL" clId="{35979673-9C47-4B79-B3AC-C22CFA3EDBA9}" dt="2025-08-06T14:19:59.009" v="413" actId="20577"/>
        <pc:sldMkLst>
          <pc:docMk/>
          <pc:sldMk cId="357994243" sldId="325"/>
        </pc:sldMkLst>
        <pc:spChg chg="mod">
          <ac:chgData name="Karen Hancock" userId="db2644ed-97fc-46e1-8fac-6858fa2e43b1" providerId="ADAL" clId="{35979673-9C47-4B79-B3AC-C22CFA3EDBA9}" dt="2025-08-06T14:19:59.009" v="413" actId="20577"/>
          <ac:spMkLst>
            <pc:docMk/>
            <pc:sldMk cId="357994243" sldId="325"/>
            <ac:spMk id="5" creationId="{472C65F8-FE51-9227-C700-972AA96AC77E}"/>
          </ac:spMkLst>
        </pc:spChg>
        <pc:spChg chg="add del">
          <ac:chgData name="Karen Hancock" userId="db2644ed-97fc-46e1-8fac-6858fa2e43b1" providerId="ADAL" clId="{35979673-9C47-4B79-B3AC-C22CFA3EDBA9}" dt="2025-08-06T10:28:23.464" v="220" actId="478"/>
          <ac:spMkLst>
            <pc:docMk/>
            <pc:sldMk cId="357994243" sldId="325"/>
            <ac:spMk id="7" creationId="{738796DD-AC4D-FD03-DE9F-EC32418A8F56}"/>
          </ac:spMkLst>
        </pc:spChg>
      </pc:sldChg>
      <pc:sldChg chg="delSp add del mod">
        <pc:chgData name="Karen Hancock" userId="db2644ed-97fc-46e1-8fac-6858fa2e43b1" providerId="ADAL" clId="{35979673-9C47-4B79-B3AC-C22CFA3EDBA9}" dt="2025-08-06T14:20:26.671" v="441" actId="47"/>
        <pc:sldMkLst>
          <pc:docMk/>
          <pc:sldMk cId="2114103388" sldId="328"/>
        </pc:sldMkLst>
        <pc:spChg chg="del">
          <ac:chgData name="Karen Hancock" userId="db2644ed-97fc-46e1-8fac-6858fa2e43b1" providerId="ADAL" clId="{35979673-9C47-4B79-B3AC-C22CFA3EDBA9}" dt="2025-08-06T10:28:46.159" v="222" actId="478"/>
          <ac:spMkLst>
            <pc:docMk/>
            <pc:sldMk cId="2114103388" sldId="328"/>
            <ac:spMk id="7" creationId="{738796DD-AC4D-FD03-DE9F-EC32418A8F56}"/>
          </ac:spMkLst>
        </pc:spChg>
      </pc:sldChg>
      <pc:sldChg chg="delSp modSp add mod">
        <pc:chgData name="Karen Hancock" userId="db2644ed-97fc-46e1-8fac-6858fa2e43b1" providerId="ADAL" clId="{35979673-9C47-4B79-B3AC-C22CFA3EDBA9}" dt="2025-08-06T14:20:20.634" v="440" actId="313"/>
        <pc:sldMkLst>
          <pc:docMk/>
          <pc:sldMk cId="3991038595" sldId="329"/>
        </pc:sldMkLst>
        <pc:spChg chg="mod">
          <ac:chgData name="Karen Hancock" userId="db2644ed-97fc-46e1-8fac-6858fa2e43b1" providerId="ADAL" clId="{35979673-9C47-4B79-B3AC-C22CFA3EDBA9}" dt="2025-08-06T14:20:20.634" v="440" actId="313"/>
          <ac:spMkLst>
            <pc:docMk/>
            <pc:sldMk cId="3991038595" sldId="329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8:27.161" v="221" actId="478"/>
          <ac:spMkLst>
            <pc:docMk/>
            <pc:sldMk cId="3991038595" sldId="329"/>
            <ac:spMk id="7" creationId="{738796DD-AC4D-FD03-DE9F-EC32418A8F56}"/>
          </ac:spMkLst>
        </pc:spChg>
      </pc:sldChg>
      <pc:sldChg chg="delSp add del mod">
        <pc:chgData name="Karen Hancock" userId="db2644ed-97fc-46e1-8fac-6858fa2e43b1" providerId="ADAL" clId="{35979673-9C47-4B79-B3AC-C22CFA3EDBA9}" dt="2025-08-06T10:13:33.964" v="15" actId="47"/>
        <pc:sldMkLst>
          <pc:docMk/>
          <pc:sldMk cId="789300735" sldId="341"/>
        </pc:sldMkLst>
        <pc:spChg chg="del">
          <ac:chgData name="Karen Hancock" userId="db2644ed-97fc-46e1-8fac-6858fa2e43b1" providerId="ADAL" clId="{35979673-9C47-4B79-B3AC-C22CFA3EDBA9}" dt="2025-08-06T10:13:23.033" v="12" actId="478"/>
          <ac:spMkLst>
            <pc:docMk/>
            <pc:sldMk cId="789300735" sldId="341"/>
            <ac:spMk id="2" creationId="{F6D32575-EE68-45FA-9C5A-34ECAE106646}"/>
          </ac:spMkLst>
        </pc:spChg>
        <pc:spChg chg="del">
          <ac:chgData name="Karen Hancock" userId="db2644ed-97fc-46e1-8fac-6858fa2e43b1" providerId="ADAL" clId="{35979673-9C47-4B79-B3AC-C22CFA3EDBA9}" dt="2025-08-06T10:13:24.083" v="13" actId="478"/>
          <ac:spMkLst>
            <pc:docMk/>
            <pc:sldMk cId="789300735" sldId="341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13:24.962" v="14" actId="478"/>
          <ac:spMkLst>
            <pc:docMk/>
            <pc:sldMk cId="789300735" sldId="341"/>
            <ac:spMk id="7" creationId="{738796DD-AC4D-FD03-DE9F-EC32418A8F56}"/>
          </ac:spMkLst>
        </pc:spChg>
        <pc:picChg chg="del">
          <ac:chgData name="Karen Hancock" userId="db2644ed-97fc-46e1-8fac-6858fa2e43b1" providerId="ADAL" clId="{35979673-9C47-4B79-B3AC-C22CFA3EDBA9}" dt="2025-08-06T10:13:19.958" v="11" actId="478"/>
          <ac:picMkLst>
            <pc:docMk/>
            <pc:sldMk cId="789300735" sldId="341"/>
            <ac:picMk id="8" creationId="{21077C53-4693-7AA7-1F57-A2DA8C28483E}"/>
          </ac:picMkLst>
        </pc:picChg>
      </pc:sldChg>
      <pc:sldChg chg="delSp modSp add mod">
        <pc:chgData name="Karen Hancock" userId="db2644ed-97fc-46e1-8fac-6858fa2e43b1" providerId="ADAL" clId="{35979673-9C47-4B79-B3AC-C22CFA3EDBA9}" dt="2025-08-06T14:21:19.300" v="468" actId="20577"/>
        <pc:sldMkLst>
          <pc:docMk/>
          <pc:sldMk cId="3151208859" sldId="391"/>
        </pc:sldMkLst>
        <pc:spChg chg="mod">
          <ac:chgData name="Karen Hancock" userId="db2644ed-97fc-46e1-8fac-6858fa2e43b1" providerId="ADAL" clId="{35979673-9C47-4B79-B3AC-C22CFA3EDBA9}" dt="2025-08-06T14:21:19.300" v="468" actId="20577"/>
          <ac:spMkLst>
            <pc:docMk/>
            <pc:sldMk cId="3151208859" sldId="391"/>
            <ac:spMk id="5" creationId="{14C1D3DB-4481-2F09-6C73-0D47E674201D}"/>
          </ac:spMkLst>
        </pc:spChg>
        <pc:spChg chg="del mod">
          <ac:chgData name="Karen Hancock" userId="db2644ed-97fc-46e1-8fac-6858fa2e43b1" providerId="ADAL" clId="{35979673-9C47-4B79-B3AC-C22CFA3EDBA9}" dt="2025-08-06T14:21:12.582" v="451" actId="478"/>
          <ac:spMkLst>
            <pc:docMk/>
            <pc:sldMk cId="3151208859" sldId="391"/>
            <ac:spMk id="7" creationId="{E4E4BEBE-341D-EB55-0440-FAEC3A4C4015}"/>
          </ac:spMkLst>
        </pc:spChg>
        <pc:picChg chg="mod">
          <ac:chgData name="Karen Hancock" userId="db2644ed-97fc-46e1-8fac-6858fa2e43b1" providerId="ADAL" clId="{35979673-9C47-4B79-B3AC-C22CFA3EDBA9}" dt="2025-08-06T14:21:01.906" v="449" actId="14100"/>
          <ac:picMkLst>
            <pc:docMk/>
            <pc:sldMk cId="3151208859" sldId="391"/>
            <ac:picMk id="18" creationId="{23371E69-E208-61FB-7642-00555F5A2FD4}"/>
          </ac:picMkLst>
        </pc:picChg>
      </pc:sldChg>
      <pc:sldChg chg="add del">
        <pc:chgData name="Karen Hancock" userId="db2644ed-97fc-46e1-8fac-6858fa2e43b1" providerId="ADAL" clId="{35979673-9C47-4B79-B3AC-C22CFA3EDBA9}" dt="2025-08-06T10:13:33.964" v="15" actId="47"/>
        <pc:sldMkLst>
          <pc:docMk/>
          <pc:sldMk cId="1214851458" sldId="406"/>
        </pc:sldMkLst>
      </pc:sldChg>
      <pc:sldChg chg="delSp modSp add mod">
        <pc:chgData name="Karen Hancock" userId="db2644ed-97fc-46e1-8fac-6858fa2e43b1" providerId="ADAL" clId="{35979673-9C47-4B79-B3AC-C22CFA3EDBA9}" dt="2025-08-06T14:20:35.780" v="447" actId="20577"/>
        <pc:sldMkLst>
          <pc:docMk/>
          <pc:sldMk cId="1646784033" sldId="407"/>
        </pc:sldMkLst>
        <pc:spChg chg="mod">
          <ac:chgData name="Karen Hancock" userId="db2644ed-97fc-46e1-8fac-6858fa2e43b1" providerId="ADAL" clId="{35979673-9C47-4B79-B3AC-C22CFA3EDBA9}" dt="2025-08-06T14:20:35.780" v="447" actId="20577"/>
          <ac:spMkLst>
            <pc:docMk/>
            <pc:sldMk cId="1646784033" sldId="407"/>
            <ac:spMk id="5" creationId="{472C65F8-FE51-9227-C700-972AA96AC77E}"/>
          </ac:spMkLst>
        </pc:spChg>
        <pc:spChg chg="del">
          <ac:chgData name="Karen Hancock" userId="db2644ed-97fc-46e1-8fac-6858fa2e43b1" providerId="ADAL" clId="{35979673-9C47-4B79-B3AC-C22CFA3EDBA9}" dt="2025-08-06T10:28:48.698" v="223" actId="478"/>
          <ac:spMkLst>
            <pc:docMk/>
            <pc:sldMk cId="1646784033" sldId="407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4:21:25.350" v="469" actId="478"/>
        <pc:sldMkLst>
          <pc:docMk/>
          <pc:sldMk cId="2452098311" sldId="408"/>
        </pc:sldMkLst>
        <pc:spChg chg="del">
          <ac:chgData name="Karen Hancock" userId="db2644ed-97fc-46e1-8fac-6858fa2e43b1" providerId="ADAL" clId="{35979673-9C47-4B79-B3AC-C22CFA3EDBA9}" dt="2025-08-06T14:21:25.350" v="469" actId="478"/>
          <ac:spMkLst>
            <pc:docMk/>
            <pc:sldMk cId="2452098311" sldId="408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4:21:31.348" v="471" actId="478"/>
        <pc:sldMkLst>
          <pc:docMk/>
          <pc:sldMk cId="469275835" sldId="409"/>
        </pc:sldMkLst>
        <pc:spChg chg="del">
          <ac:chgData name="Karen Hancock" userId="db2644ed-97fc-46e1-8fac-6858fa2e43b1" providerId="ADAL" clId="{35979673-9C47-4B79-B3AC-C22CFA3EDBA9}" dt="2025-08-06T14:21:31.348" v="471" actId="478"/>
          <ac:spMkLst>
            <pc:docMk/>
            <pc:sldMk cId="469275835" sldId="409"/>
            <ac:spMk id="7" creationId="{738796DD-AC4D-FD03-DE9F-EC32418A8F56}"/>
          </ac:spMkLst>
        </pc:spChg>
      </pc:sldChg>
      <pc:sldChg chg="delSp add mod">
        <pc:chgData name="Karen Hancock" userId="db2644ed-97fc-46e1-8fac-6858fa2e43b1" providerId="ADAL" clId="{35979673-9C47-4B79-B3AC-C22CFA3EDBA9}" dt="2025-08-06T14:21:37.242" v="472" actId="478"/>
        <pc:sldMkLst>
          <pc:docMk/>
          <pc:sldMk cId="3538421772" sldId="410"/>
        </pc:sldMkLst>
        <pc:spChg chg="del">
          <ac:chgData name="Karen Hancock" userId="db2644ed-97fc-46e1-8fac-6858fa2e43b1" providerId="ADAL" clId="{35979673-9C47-4B79-B3AC-C22CFA3EDBA9}" dt="2025-08-06T14:21:37.242" v="472" actId="478"/>
          <ac:spMkLst>
            <pc:docMk/>
            <pc:sldMk cId="3538421772" sldId="410"/>
            <ac:spMk id="7" creationId="{738796DD-AC4D-FD03-DE9F-EC32418A8F5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6:46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3206,'11'6'13592,"-11"10"-10882,-14 17-3077,-167 284 2301,161-282-1832,10-17-58,-1 0 1,-25 31-1,32-44-35,1-2-3,0-1 0,0 1 0,2-1 0,-2 1-1,1 0 1,0-1 0,0 2 0,1-1 0,-1 0-1,1 0 1,0 1 0,-1-1 0,1 0 0,-1 7-1,2-10-3,0 1 0,0 0-1,0-1 1,0 1 0,0 0-1,0 0 1,0-1 0,0 1-1,0 0 1,0-1 0,0 0-1,0 1 1,0-1 0,-1 1-1,1 0 1,0-1-1,-1 1 1,1-1 0,-1 1-1,1-1 1,-1 1 0,1-1-1,-1 1 1,1-1 0,-1 1-1,1-1 1,-1 1 0,0-1-1,1 0 1,-1 0-1,0 1 1,1-1 0,0 0-1,-1 0 1,1 0 0,-1 0-1,0 0 1,-1 0 0,13-19-8787,-7 14 6669,9-19-6081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6.3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3463,'0'0'2500,"0"5"130,3 9-514,1 11 64,0 12-1411,0 12-63,-3 12 255,1 12-640,-1 7 0,-5 4-321,1 3-193,-2-8-191,3-10-1348,-1-13-6347,1-17 2500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1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35 1900 0 0,'0'1'35'0'0,"1"-1"-1"0"0,-1 0 1 0 0,1 0-1 0 0,-1 0 1 0 0,0 0 0 0 0,1 0-1 0 0,-1 1 1 0 0,1-1-1 0 0,-1 0 1 0 0,1 0-1 0 0,-1 0 1 0 0,1 0-1 0 0,-1-1 1 0 0,1 1 0 0 0,-1 0-1 0 0,1 0 1 0 0,-1 0-1 0 0,1 0 1 0 0,-1 0-1 0 0,1-1 1 0 0,-1 1 0 0 0,0 0-1 0 0,1 0 1 0 0,-1-1-1 0 0,1 1 1 0 0,-1 0-1 0 0,0 0 1 0 0,1-1-1 0 0,-1 1 1 0 0,0-1 0 0 0,1 1-1 0 0,-1 0 1 0 0,0-1-1 0 0,0 1 1 0 0,1-1-1 0 0,-1 1 1 0 0,0 0 0 0 0,0-1-1 0 0,0 1 1 0 0,0-1-1 0 0,0 1 1 0 0,1-1-1 0 0,-1 1 1 0 0,0-1-1 0 0,0 1 1 0 0,0-1 0 0 0,0 1-1 0 0,0-1 1 0 0,0 1-1 0 0,-1-1 1 0 0,1 0-33 0 0,0-2 1430 0 0,12 3-710 0 0,-4-3 2092 0 0,-7 2-2906 0 0,14-11 1242 0 0,-18 10 426 0 0,-14 5-579 0 0,-8 3-547 0 0,0-2-1 0 0,-1-1 1 0 0,1-1-1 0 0,-33-1 1 0 0,56-1-452 0 0,-2-1 3 0 0,0 1-1 0 0,0 0 1 0 0,0 0 0 0 0,0 1 0 0 0,0-1-1 0 0,0 1 1 0 0,0 0 0 0 0,-4 1 0 0 0,5-1-25 0 0,2 0 24 0 0,-1 0-1 0 0,1 1 0 0 0,0-1 1 0 0,0 0-1 0 0,0 1 0 0 0,0-1 0 0 0,0 1 1 0 0,1-1-1 0 0,-1 1 0 0 0,0-1 1 0 0,1 1-1 0 0,-1 0 0 0 0,1-1 0 0 0,-1 1 1 0 0,1 0-1 0 0,0 0 0 0 0,-1 2 1 0 0,0 35 72 0 0,1-32-20 0 0,0-6-37 0 0,1 26 110 0 0,1-26-127 0 0,0 0 0 0 0,-1 0 0 0 0,1 0 0 0 0,0 0 0 0 0,0 0 0 0 0,0 0 0 0 0,0 0 0 0 0,0-1 1 0 0,0 1-1 0 0,0-1 0 0 0,0 1 0 0 0,0-1 0 0 0,0 0 0 0 0,0 0 0 0 0,0 0 0 0 0,0 0 0 0 0,0 0 0 0 0,0 0 0 0 0,0-1 0 0 0,0 1 0 0 0,0-1 0 0 0,3 0 0 0 0,6-1-65 0 0,-10 2 27 0 0,40 0 198 0 0,-37 0-138 0 0,0 1 0 0 0,0 0 0 0 0,0 0 0 0 0,-1 0 0 0 0,1 0 0 0 0,0 1 0 0 0,-1-1 0 0 0,1 1 0 0 0,-1 0 0 0 0,1 0 0 0 0,-1 0 0 0 0,0 0 0 0 0,0 1 0 0 0,0-1 0 0 0,0 1 0 0 0,4 5 0 0 0,-6-6-1 0 0,0-1 1 0 0,1 0 0 0 0,-1 1-1 0 0,0-1 1 0 0,-1 1-1 0 0,1-1 1 0 0,0 1 0 0 0,0-1-1 0 0,-1 1 1 0 0,1 0-1 0 0,-1 0 1 0 0,1-1 0 0 0,-1 1-1 0 0,0 0 1 0 0,0-1-1 0 0,0 1 1 0 0,0 0-1 0 0,0 0 1 0 0,0-1 0 0 0,0 1-1 0 0,0 0 1 0 0,-1 0-1 0 0,1-1 1 0 0,-1 1 0 0 0,1 0-1 0 0,-1-1 1 0 0,0 1-1 0 0,1 0 1 0 0,-1-1 0 0 0,0 1-1 0 0,0-1 1 0 0,0 0-1 0 0,0 1 1 0 0,-1-1 0 0 0,1 0-1 0 0,0 0 1 0 0,-1 1-1 0 0,1-1 1 0 0,0 0 0 0 0,-3 1-1 0 0,-3 2 25 0 0,0-1 0 0 0,0 1 0 0 0,-1-2 0 0 0,1 1 0 0 0,-1-1 1 0 0,0 0-1 0 0,0 0 0 0 0,0-1 0 0 0,0 0 0 0 0,-11 0 0 0 0,-45 0-112 0 0,63-1-209 0 0,-13-11-2960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1128 0 0,'0'0'248'0'0,"1"1"-1"0"0,-1-1 1 0 0,0 1-1 0 0,1-1 1 0 0,-1 0-1 0 0,1 1 1 0 0,-1-1-1 0 0,0 0 1 0 0,1 1-1 0 0,-1-1 1 0 0,1 0-1 0 0,-1 1 1 0 0,1-1-1 0 0,-1 0 1 0 0,1 0-1 0 0,-1 0 1 0 0,1 1-1 0 0,-1-1 1 0 0,1 0-1 0 0,-1 0 1 0 0,1 0-1 0 0,0 0 1 0 0,-1 0-1 0 0,1 0 1 0 0,-1 0-1 0 0,1 0 1 0 0,-1 0-1 0 0,1 0 1 0 0,0-1-1 0 0,28-1 800 0 0,-13 0-255 0 0,39-1 122 0 0,85-18-1 0 0,-55 8-299 0 0,404-52 1014 0 0,-341 43-2605 0 0,-143 20-181 0 0,-13 4-2211 0 0,-20 4-2512 0 0,9 0 4597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1024 0 0,'-3'16'10428'0'0,"-21"37"-7651"0"0,22-49-2715 0 0,0-1 38 0 0,1 0 0 0 0,-1 1 0 0 0,0 0 1 0 0,1-1-1 0 0,-1 1 0 0 0,1 0 0 0 0,0-1 0 0 0,0 6 0 0 0,2-8-92 0 0,0 0-1 0 0,-1 0 1 0 0,1 0-1 0 0,1 0 1 0 0,-1 0-1 0 0,0-1 1 0 0,0 1-1 0 0,0 0 1 0 0,0-1 0 0 0,1 1-1 0 0,-1 0 1 0 0,0-1-1 0 0,0 1 1 0 0,1-1-1 0 0,-1 0 1 0 0,0 1-1 0 0,1-1 1 0 0,-1 0-1 0 0,1 0 1 0 0,-1 0 0 0 0,3 0-1 0 0,34 2 94 0 0,107-2-408 0 0,-85 0-5046 0 0,-51-12-1606 0 0,-13 11 5675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1856 0 0,'-4'26'9752'0'0,"3"59"-6925"0"0,1-73-2074 0 0,0-1-191 0 0,-1 16-3716 0 0,1-27 2939 0 0,0 1 1 0 0,0-1-1 0 0,0 1 0 0 0,0-1 0 0 0,0 0 1 0 0,0 1-1 0 0,0-1 0 0 0,0 1 1 0 0,1-1-1 0 0,-1 1 0 0 0,0-1 1 0 0,0 0-1 0 0,0 1 0 0 0,0-1 1 0 0,1 1-1 0 0,-1-1 0 0 0,0 0 1 0 0,0 1-1 0 0,1-1 0 0 0,-1 0 0 0 0,0 1 1 0 0,0-1-1 0 0,1 0 0 0 0,-1 0 1 0 0,0 1-1 0 0,1-1 0 0 0,-1 0 1 0 0,1 0-1 0 0,-1 1 0 0 0,0-1 1 0 0,1 0-1 0 0,-1 0 0 0 0,1 0 1 0 0,-1 0-1 0 0,0 0 0 0 0,1 0 0 0 0,-1 1 1 0 0,1-1-1 0 0,-1 0 0 0 0,1 0 1 0 0,0-1-1 0 0,4 0-1092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15 3196 0 0,'1'0'172'0'0,"-1"-1"0"0"0,0 1 0 0 0,0 0 0 0 0,1 0 0 0 0,-1 0 0 0 0,0 0-1 0 0,0-1 1 0 0,1 1 0 0 0,-1 0 0 0 0,0 0 0 0 0,0-1 0 0 0,1 1 0 0 0,-1 0 0 0 0,0-1-1 0 0,0 1 1 0 0,0 0 0 0 0,0 0 0 0 0,0-1 0 0 0,1 1 0 0 0,-1 0 0 0 0,0-1 0 0 0,0 1-1 0 0,0 0 1 0 0,0-1 0 0 0,0 1 0 0 0,0 0 0 0 0,0-1 0 0 0,0 1 0 0 0,0 0 0 0 0,0-1-1 0 0,0 1 1 0 0,0 0 0 0 0,0-1 0 0 0,-1 1 0 0 0,1 0 0 0 0,0-1 0 0 0,0 1 0 0 0,0 0-1 0 0,0-1 1 0 0,-1 1 0 0 0,1 0 0 0 0,0 0 0 0 0,0-1 0 0 0,0 1 0 0 0,-1 0 0 0 0,1 0-1 0 0,0-1 1 0 0,0 1 0 0 0,-1 0 0 0 0,1 0 0 0 0,0 0 0 0 0,-1 0 0 0 0,0-1 0 0 0,-26 4 2608 0 0,-29 18-2132 0 0,51-16-593 0 0,0-1 0 0 0,0 1 0 0 0,0-1-1 0 0,1 2 1 0 0,0-1 0 0 0,0 0 0 0 0,0 1 0 0 0,1-1-1 0 0,-1 1 1 0 0,1 0 0 0 0,1 0 0 0 0,-1 1 0 0 0,-1 8 0 0 0,3-14 19 0 0,1-1-68 0 0,0 1 1 0 0,-1-1 0 0 0,1 1 0 0 0,0-1-1 0 0,0 0 1 0 0,-1 1 0 0 0,1-1 0 0 0,0 1 0 0 0,0-1-1 0 0,0 0 1 0 0,0 1 0 0 0,-1-1 0 0 0,1 1-1 0 0,0-1 1 0 0,0 1 0 0 0,0-1 0 0 0,0 0 0 0 0,0 1-1 0 0,0-1 1 0 0,0 1 0 0 0,0-1 0 0 0,1 1-1 0 0,-1-1 1 0 0,0 1 0 0 0,0-1 0 0 0,0 0 0 0 0,0 1-1 0 0,0-1 1 0 0,1 1 0 0 0,-1-1 0 0 0,0 0-1 0 0,0 1 1 0 0,1-1 0 0 0,-1 0 0 0 0,0 1 0 0 0,1-1-1 0 0,-1 0 1 0 0,1 1 0 0 0,15 17-3 0 0,-13-16 16 0 0,-1 1-5 0 0,1 0 1 0 0,0-1 0 0 0,0 1-1 0 0,0-1 1 0 0,0 0 0 0 0,1 0 0 0 0,-1 0-1 0 0,1-1 1 0 0,-1 1 0 0 0,1-1-1 0 0,0 0 1 0 0,-1 0 0 0 0,1 0 0 0 0,4 1-1 0 0,57 0-265 0 0,-45-3 215 0 0,-15 1 48 0 0,-1 0 1 0 0,0-1 0 0 0,1 0 0 0 0,-1 0 0 0 0,0 0-1 0 0,0 0 1 0 0,0-1 0 0 0,0 0 0 0 0,0 1 0 0 0,5-4-1 0 0,-7 4-14 0 0,-1 0-1 0 0,1-1 0 0 0,0 1 1 0 0,0 0-1 0 0,-1-1 0 0 0,1 1 0 0 0,0-1 1 0 0,-1 1-1 0 0,0-1 0 0 0,1 0 1 0 0,-1 0-1 0 0,0 1 0 0 0,0-1 1 0 0,0 0-1 0 0,0 0 0 0 0,0 0 0 0 0,0 0 1 0 0,-1-1-1 0 0,1 1 0 0 0,0-4 1 0 0,-1 5 26 0 0,-14-21-42 0 0,8 17-221 0 0,1 0 1 0 0,-1 0-1 0 0,0 0 0 0 0,0 1 0 0 0,-1 0 0 0 0,-6-3 0 0 0,-21-8-5213 0 0,18 8 811 0 0,10 2 1768 0 0,3 3 1470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1216 0 0,'0'0'6690'0'0,"4"-2"-6035"0"0,9-2 51 0 0,0 0 0 0 0,0 0 0 0 0,1 1-1 0 0,0 1 1 0 0,27-1 0 0 0,10-2 284 0 0,20-7-2813 0 0,-67 10-216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1944 0 0,'24'6'5380'0'0,"25"-9"-2585"0"0,-21 1-1808 0 0,66 2-1026 0 0,-29 0-8506 0 0,-56 0 7067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1016 0 0,'3'-9'5721'0'0,"4"19"-1887"0"0,3 20-1235 0 0,4 38-882 0 0,-14-67-1927 0 0,0 5-5303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1856 0 0,'35'3'5191'0'0,"18"-4"-2927"0"0,-11-1-963 0 0,65-14 130 0 0,-34 9-302 0 0,114-26 0 0 0,-165 26-1468 0 0,-14 4-2324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3664 0 0,'-8'3'5888'0'0,"-11"2"-3820"0"0,-17 5-625 0 0,-23 18-81 0 0,56-27-1318 0 0,1 1 1 0 0,-1-1 0 0 0,1 1-1 0 0,0 0 1 0 0,-1-1 0 0 0,1 1 0 0 0,0 0-1 0 0,0 0 1 0 0,1 1 0 0 0,-1-1-1 0 0,0 0 1 0 0,1 1 0 0 0,-1-1-1 0 0,1 1 1 0 0,0-1 0 0 0,-1 1 0 0 0,2 0-1 0 0,-1-1 1 0 0,0 1 0 0 0,0 5-1 0 0,1-8 110 0 0,2 20 52 0 0,18 1-158 0 0,1 0 0 0 0,0-1 0 0 0,33 22 0 0 0,-38-30 65 0 0,-15-11-106 0 0,0 0 0 0 0,1 0-1 0 0,-1-1 1 0 0,0 1 0 0 0,0 0-1 0 0,0 0 1 0 0,0 0 0 0 0,0 0-1 0 0,0 0 1 0 0,0 1 0 0 0,-1-1 0 0 0,1 0-1 0 0,0 0 1 0 0,0 1 0 0 0,-1-1-1 0 0,1 0 1 0 0,-1 0 0 0 0,1 1-1 0 0,-1-1 1 0 0,0 1 0 0 0,0-1 0 0 0,1 3-1 0 0,-2-2 7 0 0,1-1-1 0 0,-1 0 1 0 0,0 0 0 0 0,1 0-1 0 0,-1 1 1 0 0,0-1 0 0 0,0 0-1 0 0,0 0 1 0 0,0 0 0 0 0,0 0-1 0 0,0 0 1 0 0,0 0-1 0 0,0-1 1 0 0,0 1 0 0 0,0 0-1 0 0,0 0 1 0 0,0-1 0 0 0,-1 1-1 0 0,0 0 1 0 0,-7 2-173 0 0,1-1 1 0 0,0 1 0 0 0,-1-1-1 0 0,0-1 1 0 0,1 1-1 0 0,-14-1 1 0 0,22-1 155 0 0,-1 0-1 0 0,1 0 1 0 0,-1 0 0 0 0,0 0 0 0 0,1 0-1 0 0,-1 0 1 0 0,0 0 0 0 0,1 0 0 0 0,-1 0 0 0 0,1 0-1 0 0,-1 0 1 0 0,0 0 0 0 0,1 0 0 0 0,-1-1 0 0 0,1 1-1 0 0,-1 0 1 0 0,1 0 0 0 0,-1-1 0 0 0,1 1-1 0 0,-1 0 1 0 0,1-1 0 0 0,-1 1 0 0 0,1-1 0 0 0,-1 1-1 0 0,1-1 1 0 0,0 1 0 0 0,-1 0 0 0 0,1-1 0 0 0,0 1-1 0 0,-1-1 1 0 0,1 0 0 0 0,0 1 0 0 0,-1-1-1 0 0,9-22-195 0 0,28-22-91 0 0,-32 41 287 0 0,22-22-104 0 0,-18 18 85 0 0,1-1 0 0 0,-1 0 0 0 0,-1 0 0 0 0,0 0 0 0 0,0-1 0 0 0,7-13 0 0 0,-9 12 843 0 0,10-30-3982 0 0,-14 39 2860 0 0,-1 0 1 0 0,0 1 0 0 0,0-1 0 0 0,-1 0 0 0 0,1 1 0 0 0,0-1 0 0 0,0 0 0 0 0,-1 1 0 0 0,1-1 0 0 0,-1 1 0 0 0,1-1 0 0 0,-1 1 0 0 0,0-1 0 0 0,0 1 0 0 0,0-1 0 0 0,0 1 0 0 0,0-1 0 0 0,0 1 0 0 0,0 0 0 0 0,0 0 0 0 0,0 0 0 0 0,0-1 0 0 0,-3 0 0 0 0,-1-2-997 0 0,2 1 88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6.71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62 0 6156,'3'0'1667,"1"5"2886,1 9-3142,-3 12-770,1 12 256,-2 12-63,0 11-385,-1 12-64,-3 5 64,-3 5-129,-4 3-512,-3-5 192,2-5-128,-1-7-642,1-8-1090,4-10-3526,2-12-2950,2-12 7246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2604 0 0,'0'0'7314'0'0,"-2"0"-7210"0"0,1 1 0 0 0,-1-1 0 0 0,1 1 0 0 0,0 0 0 0 0,0 0 0 0 0,-1-1 0 0 0,1 1 0 0 0,0 0 0 0 0,0 0 0 0 0,0 0 0 0 0,0 0 0 0 0,0 0 0 0 0,-2 3 0 0 0,3 138 3482 0 0,0-80-5085 0 0,2-54-965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1216 0 0,'35'-35'5829'0'0,"-29"30"-5499"0"0,1 1 0 0 0,-1 1-1 0 0,1-1 1 0 0,0 1 0 0 0,0 0 0 0 0,1 1-1 0 0,-1 0 1 0 0,0 0 0 0 0,1 1 0 0 0,-1-1-1 0 0,1 1 1 0 0,14 1 0 0 0,-14 3-196 0 0,0 1 0 0 0,-1 0 0 0 0,1 0-1 0 0,-1 1 1 0 0,0 0 0 0 0,0 0 0 0 0,-1 1 0 0 0,7 6 0 0 0,-11-11-54 0 0,-1 1 0 0 0,1-1 1 0 0,-1 1-1 0 0,0-1 0 0 0,1 1 0 0 0,-1-1 0 0 0,0 1 0 0 0,0 0 0 0 0,0 0 0 0 0,0 0 1 0 0,0 0-1 0 0,0-1 0 0 0,-1 1 0 0 0,1 0 0 0 0,0 0 0 0 0,-1 0 0 0 0,0 0 0 0 0,1 1 1 0 0,-1-1-1 0 0,0 0 0 0 0,0 0 0 0 0,-1 4 0 0 0,0-3 55 0 0,0-1 1 0 0,0 1-1 0 0,-1 0 1 0 0,1 0-1 0 0,-1-1 0 0 0,1 1 1 0 0,-1-1-1 0 0,0 1 1 0 0,0-1-1 0 0,0 0 1 0 0,-1 0-1 0 0,1 0 0 0 0,-5 4 1 0 0,0-2-138 0 0,0 1 0 0 0,-1-1 0 0 0,0 0 0 0 0,-13 5 0 0 0,-27 0-3870 0 0,49-22-6101 0 0,3 11 8756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1760 0 0,'-5'3'7886'0'0,"-6"13"-5438"0"0,-8 18-1634 0 0,6 5-14 0 0,0-1 0 0 0,3 2 0 0 0,1 0 1 0 0,2 0-1 0 0,2 0 0 0 0,-1 71 0 0 0,8-101-965 0 0,0-1 0 0 0,0-1 0 0 0,1 1 1 0 0,0 0-1 0 0,0-1 0 0 0,1 1 0 0 0,0-1 0 0 0,1 0 0 0 0,10 13 0 0 0,-11-13-646 0 0,-2-7 129 0 0,0 0 1 0 0,0 1 0 0 0,0-1 0 0 0,0 0-1 0 0,1 0 1 0 0,-1 0 0 0 0,0 0-1 0 0,1 0 1 0 0,-1 0 0 0 0,0-1-1 0 0,1 1 1 0 0,-1-1 0 0 0,1 0-1 0 0,-1 0 1 0 0,0 0 0 0 0,4 0-1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1872 0 0,'2'-3'6926'0'0,"3"16"-3996"0"0,4 19-934 0 0,-7 26 501 0 0,-2-49-2442 0 0,-1 0 0 0 0,2 0 0 0 0,-1 1 0 0 0,1-1 1 0 0,4 15-1 0 0,-5-5-6641 0 0,0-18 6474 0 0,0-1 1 0 0,0 0 0 0 0,0 0 0 0 0,0 0-1 0 0,0 1 1 0 0,0-1 0 0 0,0 0 0 0 0,0 0 0 0 0,0 1-1 0 0,0-1 1 0 0,0 0 0 0 0,0 0 0 0 0,0 1 0 0 0,0-1-1 0 0,0 0 1 0 0,0 0 0 0 0,0 1 0 0 0,0-1 0 0 0,0 0-1 0 0,-1 0 1 0 0,1 0 0 0 0,0 1 0 0 0,0-1 0 0 0,0 0-1 0 0,0 0 1 0 0,0 0 0 0 0,-1 1 0 0 0,1-1 0 0 0,0 0-1 0 0,0 0 1 0 0,0 0 0 0 0,-1 0 0 0 0,1 0-1 0 0,0 1 1 0 0,0-1 0 0 0,0 0 0 0 0,-1 0 0 0 0,1 0-1 0 0,0 0 1 0 0,0 0 0 0 0,-1 0 0 0 0,1 0 0 0 0,0 0-1 0 0,0 0 1 0 0,-1 0 0 0 0,1 0 0 0 0,0 0 0 0 0,0 0-1 0 0,-1 0 1 0 0,1 0 0 0 0,0 0 0 0 0,0 0 0 0 0,-1 0-1 0 0,1 0 1 0 0,0-1 0 0 0,0 1 0 0 0,0 0-1 0 0,-1 0 1 0 0,1 0 0 0 0,0 0 0 0 0,0 0 0 0 0,0-1-1 0 0,-1 1 1 0 0,1 0 0 0 0,0 0 0 0 0,0 0 0 0 0,0 0-1 0 0,0-1 1 0 0,-1-1-1305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1720 0 0,'1'-1'365'0'0,"-1"-1"0"0"0,1 1 0 0 0,0-1 0 0 0,0 1 0 0 0,0-1 0 0 0,0 1-1 0 0,0 0 1 0 0,0-1 0 0 0,0 1 0 0 0,0 0 0 0 0,0 0 0 0 0,1 0 0 0 0,-1 0 0 0 0,0 0 0 0 0,1 0 0 0 0,-1 0 0 0 0,3-1-1 0 0,27-13 1500 0 0,-30 15-1782 0 0,141-52 4347 0 0,-46 23-4775 0 0,-85 24-1161 0 0,-1 1-1998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0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1128 0 0,'0'1'276'0'0,"1"0"1"0"0,0-1-1 0 0,-1 1 0 0 0,1 0 1 0 0,0-1-1 0 0,-1 1 0 0 0,1-1 1 0 0,0 1-1 0 0,0-1 0 0 0,0 1 0 0 0,0-1 1 0 0,-1 1-1 0 0,1-1 0 0 0,0 0 1 0 0,0 0-1 0 0,0 1 0 0 0,0-1 1 0 0,0 0-1 0 0,0 0 0 0 0,0 0 1 0 0,0 0-1 0 0,0 0 0 0 0,-1 0 0 0 0,2 0 1 0 0,33 0 1731 0 0,-29 0-1265 0 0,129 0 1353 0 0,-129 0-2183 0 0,1-1 0 0 0,-1-1 1 0 0,1 1-1 0 0,-1-1 1 0 0,1 0-1 0 0,-1-1 1 0 0,10-4-1 0 0,-16 7-343 0 0,31 0-8539 0 0,-22 0 7550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1956 0 0,'2'-1'6396'0'0,"3"10"-3990"0"0,4 11-668 0 0,-7-9-1341 0 0,0 0-1 0 0,1 0 1 0 0,0 0 0 0 0,1-1 0 0 0,0 1 0 0 0,1-1 0 0 0,0 0-1 0 0,0 0 1 0 0,11 14 0 0 0,-12-20-364 0 0,-1 0-1 0 0,1 0 1 0 0,0-1-1 0 0,0 1 1 0 0,1-1-1 0 0,-1 1 1 0 0,1-2 0 0 0,0 1-1 0 0,-1 0 1 0 0,1-1-1 0 0,0 0 1 0 0,1 0-1 0 0,7 2 1 0 0,3-1-89 0 0,-1-1 0 0 0,1-1 1 0 0,21 0-1 0 0,-35-2 46 0 0,1 1 1 0 0,0 0-1 0 0,-1-1 0 0 0,0 0 1 0 0,1 0-1 0 0,-1 1 0 0 0,1-1 1 0 0,-1-1-1 0 0,0 1 0 0 0,0 0 1 0 0,0 0-1 0 0,0-1 0 0 0,0 1 1 0 0,0-1-1 0 0,0 0 0 0 0,0 0 1 0 0,0 1-1 0 0,-1-1 1 0 0,1 0-1 0 0,1-3 0 0 0,-1 1 15 0 0,1 0-1 0 0,-1-1 1 0 0,0 1-1 0 0,0-1 1 0 0,0 0 0 0 0,-1 1-1 0 0,1-1 1 0 0,-1 0-1 0 0,0 0 1 0 0,-1 0-1 0 0,1-7 1 0 0,-1 7 27 0 0,0 0-1 0 0,-1 1 1 0 0,0-1 0 0 0,0 0 0 0 0,0 0 0 0 0,0 0-1 0 0,-1 1 1 0 0,1-1 0 0 0,-5-5 0 0 0,-6-23-63 0 0,11 31 3 0 0,-1-18-637 0 0,-6 9 323 0 0,-4-4-1599 0 0,8 6-3579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1580 0 0,'2'17'11105'0'0,"-3"42"-7720"0"0,0-28-2133 0 0,-14 97 1408 0 0,13-116-3127 0 0,-3-3-3695 0 0,5-9 3897 0 0,0 0 0 0 0,-1 0-1 0 0,1 1 1 0 0,0-1 0 0 0,-1 0 0 0 0,1 0 0 0 0,-1 0 0 0 0,1 0 0 0 0,-1 0 0 0 0,1 0 0 0 0,0 0 0 0 0,-1 0 0 0 0,1 0 0 0 0,-1 0 0 0 0,1 0 0 0 0,-1 0 0 0 0,1 0 0 0 0,0 0 0 0 0,-1 0-1 0 0,1 0 1 0 0,-1 0 0 0 0,1-1 0 0 0,0 1 0 0 0,-1 0 0 0 0,1 0 0 0 0,0 0 0 0 0,-1-1 0 0 0,1 1 0 0 0,0 0 0 0 0,-1-1 0 0 0,1 1 0 0 0,0 0 0 0 0,-1-1 0 0 0,1 1 0 0 0,0 0 0 0 0,0-1-1 0 0,0 1 1 0 0,-1 0 0 0 0,1-1 0 0 0,0 1 0 0 0,0-1 0 0 0,0 1 0 0 0,0 0 0 0 0,-1-1 0 0 0,-1-2-1032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1228 0 0,'6'-5'1401'0'0,"1"1"1"0"0,0 0-1 0 0,1 1 1 0 0,-1 0-1 0 0,15-5 0 0 0,79-12 317 0 0,-83 18-887 0 0,11-2-534 0 0,0-2 1 0 0,-1 0-1 0 0,0-2 0 0 0,-1-1 0 0 0,43-19 1 0 0,-45 4-6361 0 0,-18 15 1056 0 0,-4 7 3568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1300 0 0,'19'0'5264'0'0,"5"9"-3417"0"0,16 16-197 0 0,-11-1-570 0 0,-2 1-1 0 0,0 1 1 0 0,-1 2 0 0 0,-2 0 0 0 0,-1 2-1 0 0,34 56 1 0 0,-49-72-882 0 0,-1-1-1 0 0,0 1 1 0 0,-1 1 0 0 0,0-1-1 0 0,-1 1 1 0 0,-1 0 0 0 0,0 1-1 0 0,-1-1 1 0 0,-1 1-1 0 0,1 25 1 0 0,-6-34-381 0 0,0-1 0 0 0,0 1 0 0 0,0-1 0 0 0,0 0 0 0 0,-1 0 0 0 0,0-1 0 0 0,-1 1 0 0 0,1-1-1 0 0,-1 0 1 0 0,0 0 0 0 0,-11 8 0 0 0,-3 1-1344 0 0,0-2-1254 0 0,4 2-3561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7.05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34 1 1539,'2'0'4553,"1"0"-1155,2 4-1025,3 9-578,0 12-705,-1 12 770,-2 12-1283,-2 14 193,-1 14 63,-6 9-705,-4 7 321,-5 1-513,-2-1-64,3-3-65,1-6-704,4-12-1219,4-11-4104,0-12-2693,3-14 8079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1268 0 0,'0'0'7980'0'0,"5"1"-7205"0"0,57 6 2274 0 0,-61-7-2738 0 0,41 0 839 0 0,-32 0-1360 0 0,-1 0 0 0 0,0-1 0 0 0,0 0 0 0 0,0 0 0 0 0,0-1 0 0 0,0 0 0 0 0,0 0 0 0 0,0-1-1 0 0,0 0 1 0 0,11-7 0 0 0,-7-2-8446 0 0,-10 11 7286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1236 0 0,'0'1'270'0'0,"1"0"0"0"0,-1 0 1 0 0,0 0-1 0 0,1 0 0 0 0,-1 0 0 0 0,1 0 0 0 0,-1 0 0 0 0,1 0 1 0 0,0 0-1 0 0,-1 0 0 0 0,1-1 0 0 0,0 1 0 0 0,0 0 0 0 0,-1 0 0 0 0,1-1 1 0 0,0 1-1 0 0,0-1 0 0 0,0 1 0 0 0,0 0 0 0 0,0-1 0 0 0,0 0 1 0 0,0 1-1 0 0,0-1 0 0 0,0 0 0 0 0,0 1 0 0 0,0-1 0 0 0,0 0 1 0 0,0 0-1 0 0,0 0 0 0 0,0 0 0 0 0,1 0 0 0 0,34-1 2053 0 0,-35 1-1941 0 0,14 0 191 0 0,1 0-376 0 0,1-2 0 0 0,0 1 0 0 0,16-6 0 0 0,22-8-2504 0 0,-28 8-6281 0 0,-22 6 7284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1088 0 0,'0'0'2350'0'0,"15"-3"-1218"0"0,-6-8-396 0 0,-7 9-632 0 0,-1-1 0 0 0,0 1 0 0 0,1 0 1 0 0,0 1-1 0 0,-1-1 0 0 0,1 0 0 0 0,0 0 1 0 0,0 1-1 0 0,0-1 0 0 0,0 1 0 0 0,0-1 1 0 0,1 1-1 0 0,-1 0 0 0 0,4-2 0 0 0,43-8 3043 0 0,-47 11-3078 0 0,0 0-1 0 0,0 0 1 0 0,0 0-1 0 0,0 1 1 0 0,0-1-1 0 0,0 0 1 0 0,1 1-1 0 0,-1-1 1 0 0,0 1-1 0 0,0 0 1 0 0,0 0-1 0 0,-1 0 1 0 0,1 0 0 0 0,0 0-1 0 0,0 0 1 0 0,0 0-1 0 0,-1 1 1 0 0,1-1-1 0 0,-1 1 1 0 0,3 2-1 0 0,0 0 106 0 0,-1 1 1 0 0,1 0-1 0 0,-1 0 0 0 0,0 0 0 0 0,0 0 1 0 0,2 7-1 0 0,-4-10-133 0 0,-1 0 0 0 0,0 0 1 0 0,1 0-1 0 0,-1 0 0 0 0,0 0 0 0 0,0 0 1 0 0,0 0-1 0 0,-1 0 0 0 0,1 0 0 0 0,0 0 1 0 0,-1 0-1 0 0,1 0 0 0 0,-1 0 0 0 0,0 0 1 0 0,0 0-1 0 0,1 0 0 0 0,-1 0 1 0 0,-1 0-1 0 0,1-1 0 0 0,0 1 0 0 0,-2 2 1 0 0,-8 10 151 0 0,0 0 0 0 0,-1-1 0 0 0,-1 0 0 0 0,0 0 0 0 0,-1-2 0 0 0,-25 18 0 0 0,23-18-165 0 0,15-8-210 0 0,27-9-378 0 0,9-2 463 0 0,117-13-1978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1004 0 0,'3'-2'6609'0'0,"-3"2"-6501"0"0,6 10 2977 0 0,5 15-926 0 0,-10-15-1915 0 0,1-1-1 0 0,0 0 1 0 0,1 0-1 0 0,0 0 1 0 0,0 0-1 0 0,1 0 1 0 0,5 9-1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2664 0 0,'1'1'230'0'0,"-1"0"1"0"0,0-1-1 0 0,1 1 0 0 0,-1 0 0 0 0,1-1 1 0 0,-1 1-1 0 0,1-1 0 0 0,0 1 0 0 0,-1 0 0 0 0,1-1 1 0 0,0 1-1 0 0,-1-1 0 0 0,1 0 0 0 0,0 1 0 0 0,-1-1 1 0 0,1 1-1 0 0,0-1 0 0 0,0 0 0 0 0,-1 0 0 0 0,1 1 1 0 0,0-1-1 0 0,0 0 0 0 0,0 0 0 0 0,0 0 1 0 0,-1 0-1 0 0,1 0 0 0 0,0 0 0 0 0,0 0 0 0 0,0 0 1 0 0,37-1 615 0 0,-26 1-93 0 0,38-1 402 0 0,59-9-1 0 0,217-24 648 0 0,-236 27-1618 0 0,-14 7 9 0 0,-62 1-258 0 0,-1 0-1 0 0,1-1 0 0 0,0-1 0 0 0,-1 0 0 0 0,1-1 0 0 0,22-6 0 0 0,-8 5-2468 0 0,-14 8-2805 0 0,-24-1-25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8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1676 0 0,'-1'0'375'0'0,"0"0"1"0"0,1 0-1 0 0,-1 0 0 0 0,0 0 0 0 0,0 0 0 0 0,1 1 0 0 0,-1-1 1 0 0,0 0-1 0 0,0 0 0 0 0,1 1 0 0 0,-1-1 0 0 0,0 0 0 0 0,0 1 1 0 0,1-1-1 0 0,-1 1 0 0 0,1-1 0 0 0,-1 1 0 0 0,0-1 1 0 0,1 1-1 0 0,-1-1 0 0 0,1 1 0 0 0,-1 0 0 0 0,1-1 0 0 0,-1 1 1 0 0,1 0-1 0 0,0-1 0 0 0,-1 2 0 0 0,-18 31 1292 0 0,7-11-1062 0 0,-5 6 105 0 0,16-23-615 0 0,-1-1 0 0 0,0 0-1 0 0,-1 0 1 0 0,1 0 0 0 0,-1-1-1 0 0,0 1 1 0 0,-5 5 0 0 0,8-9-79 0 0,-1 0 0 0 0,1 1 0 0 0,0-1 0 0 0,-1 0 0 0 0,1 0 0 0 0,0 0 1 0 0,-1 0-1 0 0,1 1 0 0 0,0-1 0 0 0,0 0 0 0 0,-1 0 0 0 0,1 1 0 0 0,0-1 0 0 0,0 0 0 0 0,0 1 1 0 0,-1-1-1 0 0,1 0 0 0 0,0 0 0 0 0,0 1 0 0 0,0-1 0 0 0,0 0 0 0 0,-1 1 0 0 0,1-1 0 0 0,0 0 1 0 0,0 1-1 0 0,0-1 0 0 0,0 1 0 0 0,0-1 0 0 0,0 0 0 0 0,0 1 0 0 0,0-1 0 0 0,0 0 0 0 0,0 1 1 0 0,0-1-1 0 0,1 0 0 0 0,-1 1 0 0 0,0-1 0 0 0,0 0 0 0 0,0 1 0 0 0,1-1 0 0 0,16 6 357 0 0,36-5-180 0 0,-44-2-206 0 0,17 0-81 0 0,0-2 0 0 0,31-7 0 0 0,5 0-675 0 0,-60 10 601 0 0,6-3 883 0 0,6 2-6326 0 0,-1 0-1424 0 0,-6-2 5898 0 0,-5 1-110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1632 0 0,'-1'0'7596'0'0,"-3"11"-4611"0"0,-1 16-977 0 0,-11 59 907 0 0,13-69-2030 0 0,2-1-6904 0 0,1-16 5756 0 0,0 0 1 0 0,0 1-1 0 0,1-1 1 0 0,-1 0-1 0 0,1 1 1 0 0,-1-1-1 0 0,0 0 1 0 0,1 0-1 0 0,-1 0 1 0 0,0 1-1 0 0,1-1 1 0 0,-1 0-1 0 0,1 0 1 0 0,-1 0-1 0 0,1 0 1 0 0,-1 0-1 0 0,0 0 1 0 0,1 0-1 0 0,-1 0 1 0 0,1 0-1 0 0,-1 0 1 0 0,1 0-1 0 0,-1 0 1 0 0,1 0-1 0 0,-1 0 1 0 0,0 0-1 0 0,1-1 1 0 0,-1 1-1 0 0,1 0 1 0 0,-1 0-1 0 0,0 0 1 0 0,1-1-1 0 0,-1 1 1 0 0,0 0-1 0 0,1-1 1 0 0,2-2-1110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1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20 1684 0 0,'-4'-13'7847'0'0,"-6"7"-3949"0"0,8 6-3675 0 0,-1 0 0 0 0,1 0 1 0 0,-1 0-1 0 0,1 0 0 0 0,-1 0 0 0 0,1 1 1 0 0,0-1-1 0 0,-1 1 0 0 0,1-1 1 0 0,0 1-1 0 0,-1 0 0 0 0,-1 1 1 0 0,-1 1-83 0 0,1 0 1 0 0,0 0-1 0 0,-1 0 1 0 0,1 0-1 0 0,1 1 1 0 0,-1-1-1 0 0,1 1 1 0 0,-1 0-1 0 0,1 0 1 0 0,0 0-1 0 0,0 1 1 0 0,1-1-1 0 0,-1 1 1 0 0,1-1-1 0 0,0 1 1 0 0,-2 8-1 0 0,3-10-136 0 0,1 0 1 0 0,0-1-1 0 0,0 1 1 0 0,0-1-1 0 0,0 1 1 0 0,0 0-1 0 0,0-1 0 0 0,1 1 1 0 0,-1-1-1 0 0,1 1 1 0 0,0-1-1 0 0,0 1 0 0 0,0-1 1 0 0,0 0-1 0 0,0 1 1 0 0,0-1-1 0 0,1 0 1 0 0,-1 0-1 0 0,1 0 0 0 0,0 0 1 0 0,-1 0-1 0 0,1 0 1 0 0,0 0-1 0 0,0-1 0 0 0,0 1 1 0 0,0 0-1 0 0,1-1 1 0 0,-1 0-1 0 0,0 0 0 0 0,0 1 1 0 0,3-1-1 0 0,3 3 4 0 0,1 0 0 0 0,-1-1 0 0 0,1-1 0 0 0,-1 1 1 0 0,1-1-1 0 0,0-1 0 0 0,-1 1 0 0 0,11-1 0 0 0,-18-1-57 0 0,46-2 197 0 0,-45 0-146 0 0,1 0 0 0 0,-1 1 0 0 0,0-1 1 0 0,0 0-1 0 0,0 0 0 0 0,0 0 0 0 0,0 0 0 0 0,0 0 0 0 0,-1-1 0 0 0,1 1 1 0 0,-1 0-1 0 0,1-1 0 0 0,-1 1 0 0 0,0-1 0 0 0,0 0 0 0 0,0 1 0 0 0,0-1 0 0 0,-1 0 1 0 0,1 1-1 0 0,-1-1 0 0 0,1 0 0 0 0,-1-3 0 0 0,0 5-34 0 0,-3-18-31 0 0,-2 13-450 0 0,1 1 0 0 0,-1 0 0 0 0,-1 0 0 0 0,1 0 0 0 0,-1 1 0 0 0,1 0 0 0 0,-10-5 0 0 0,-28-11-11264 0 0,39 19 10484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2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 2160 0 0,'-4'-12'3916'0'0,"4"12"-3669"0"0,0 0-1 0 0,-1 0 1 0 0,1 0-1 0 0,0 0 1 0 0,-1-1-1 0 0,1 1 1 0 0,0 0-1 0 0,-1 0 1 0 0,1 0-1 0 0,0 0 1 0 0,-1 0-1 0 0,1 0 1 0 0,0 0-1 0 0,-1 0 1 0 0,1 0-1 0 0,-1 0 1 0 0,1 0-1 0 0,0 0 0 0 0,-1 0 1 0 0,1 0-1 0 0,0 0 1 0 0,-1 0-1 0 0,1 0 1 0 0,0 0-1 0 0,-1 1 1 0 0,1-1-1 0 0,0 0 1 0 0,-1 0-1 0 0,1 1 247 0 0,-1-1-246 0 0,-1 11-964 0 0,7 37 2069 0 0,-2 0 1 0 0,-5 75-1 0 0,0-33-205 0 0,2-89-1203 0 0,0 17-5084 0 0,0-38-4709 0 0,0 15 8367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2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1636 0 0,'0'-2'347'0'0,"1"-1"-1"0"0,-1 1 1 0 0,0-1 0 0 0,1 1-1 0 0,0-1 1 0 0,-1 1-1 0 0,1-1 1 0 0,0 1-1 0 0,0 0 1 0 0,0 0 0 0 0,1 0-1 0 0,-1-1 1 0 0,1 1-1 0 0,-1 0 1 0 0,1 0 0 0 0,-1 1-1 0 0,1-1 1 0 0,0 0-1 0 0,0 1 1 0 0,0-1 0 0 0,0 1-1 0 0,0-1 1 0 0,3 0-1 0 0,6-4-24 0 0,0 1 0 0 0,0 1 0 0 0,19-5-1 0 0,-4 1 316 0 0,-22 6-578 0 0,0 1 0 0 0,0 1 0 0 0,0-1 0 0 0,1 0 0 0 0,-1 1 0 0 0,0 0 0 0 0,0 0 0 0 0,1 0 1 0 0,-1 1-1 0 0,0-1 0 0 0,0 1 0 0 0,0 0 0 0 0,1 0 0 0 0,-1 1 0 0 0,0-1 0 0 0,-1 1 0 0 0,1 0 0 0 0,0 0 0 0 0,0 0 0 0 0,-1 0 1 0 0,1 1-1 0 0,4 4 0 0 0,-4-4 78 0 0,0 1 0 0 0,-1-1 0 0 0,1 1 0 0 0,-1 0 0 0 0,1 1 0 0 0,-1-1 0 0 0,-1 0 1 0 0,1 1-1 0 0,-1-1 0 0 0,1 1 0 0 0,-1 0 0 0 0,0 0 0 0 0,-1 0 0 0 0,0 0 0 0 0,1 0 0 0 0,0 10 0 0 0,-3-13-106 0 0,0 0 0 0 0,1-1-1 0 0,-1 1 1 0 0,0 0-1 0 0,0-1 1 0 0,0 1 0 0 0,0-1-1 0 0,0 1 1 0 0,-1-1-1 0 0,1 1 1 0 0,0-1 0 0 0,-1 0-1 0 0,1 0 1 0 0,-3 2-1 0 0,1 0 35 0 0,-3 3-95 0 0,0 0-1 0 0,-1-1 0 0 0,0 1 1 0 0,0-1-1 0 0,0-1 0 0 0,-1 1 0 0 0,1-1 1 0 0,-1 0-1 0 0,0-1 0 0 0,0 0 1 0 0,0 0-1 0 0,-1-1 0 0 0,1 0 0 0 0,-16 1 1 0 0,16-12-8147 0 0,7 8 7859 0 0,1 0 1 0 0,0 0-1 0 0,0 0 1 0 0,0 1-1 0 0,0-1 1 0 0,-1 0-1 0 0,1 0 1 0 0,0 0-1 0 0,0 0 1 0 0,1 0-1 0 0,-1 0 1 0 0,0 1 0 0 0,0-1-1 0 0,1-2 1 0 0,1 0-1195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7.3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45 9 1475,'3'-3'3655,"3"0"-577,4 0-129,0 5-576,-2 10-578,-2 13-769,-2 17 642,-2 18-1155,-1 17-65,-3 15-127,-8 11 0,-4 4-321,-1 1 0,-3-5-513,4-9-577,4-15-1539,3-17-2565,3-20-5002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3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 1496 0 0,'0'0'96'0'0,"0"-1"0"0"0,0 1 0 0 0,0 0-1 0 0,0 0 1 0 0,0 0 0 0 0,0 0 0 0 0,0 0 0 0 0,0-1 0 0 0,0 1-1 0 0,0 0 1 0 0,0 0 0 0 0,0 0 0 0 0,0 0 0 0 0,0 0 0 0 0,0-1-1 0 0,-1 0 768 0 0,1 1-767 0 0,0 0 0 0 0,0 0-1 0 0,0 0 1 0 0,0 0 0 0 0,0 0 0 0 0,-1 0 0 0 0,1 0 0 0 0,0 0-1 0 0,0 0 1 0 0,0 0 0 0 0,0 0 0 0 0,0 0 0 0 0,-1 0 0 0 0,1 0-1 0 0,0 0 1 0 0,0 0 0 0 0,0 0 0 0 0,0 0 0 0 0,0 0 0 0 0,-1 0-1 0 0,1 0 1 0 0,0 0 0 0 0,0 0 0 0 0,0 0 0 0 0,0 0 0 0 0,0 0-1 0 0,0 0 1 0 0,-1 0 0 0 0,1 0 0 0 0,-12 8 2133 0 0,-6 9-990 0 0,3 1-718 0 0,2 1 1 0 0,0 0 0 0 0,1 1-1 0 0,1 0 1 0 0,1 1-1 0 0,1 0 1 0 0,1 0-1 0 0,0 1 1 0 0,2 0-1 0 0,0 1 1 0 0,2-1-1 0 0,1 1 1 0 0,-2 36-1 0 0,4-45-418 0 0,1 0-1 0 0,0-1 0 0 0,1 1 0 0 0,0-1 0 0 0,1 1 1 0 0,1-1-1 0 0,0 0 0 0 0,0 0 0 0 0,2 0 1 0 0,-1 0-1 0 0,2-1 0 0 0,0 1 0 0 0,0-2 1 0 0,1 1-1 0 0,0 0 0 0 0,12 12 0 0 0,-5-3-3350 0 0,-9-14-1357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1816 0 0,'0'0'11984'0'0,"-3"4"-11658"0"0,1-2-244 0 0,1 1-1 0 0,0 0 1 0 0,-1-1 0 0 0,1 1 0 0 0,0 0-1 0 0,0 0 1 0 0,0 0 0 0 0,1 0-1 0 0,-1 0 1 0 0,1 0 0 0 0,0 0 0 0 0,0 0-1 0 0,0 0 1 0 0,0 0 0 0 0,0 0-1 0 0,0 0 1 0 0,1 0 0 0 0,0 0 0 0 0,1 5-1 0 0,1 5-1 0 0,1 29 700 0 0,-1 76 0 0 0,-3-84-418 0 0,0-33-368 0 0,-6 29-5328 0 0,2-42-3562 0 0,4 10 7418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1428 0 0,'3'-4'518'0'0,"0"0"0"0"0,0 0 1 0 0,1 0-1 0 0,-1 0 0 0 0,1 0 0 0 0,0 1 0 0 0,0 0 0 0 0,0-1 0 0 0,0 1 0 0 0,0 1 1 0 0,1-1-1 0 0,5-2 0 0 0,66-22 933 0 0,-20 8-18 0 0,-46 15-1127 0 0,1 1 0 0 0,1 0 0 0 0,21-3 0 0 0,-13 3-73 0 0,-19 3-116 0 0,43 0-99 0 0,-41 0-335 0 0,-1 0 0 0 0,1 0 0 0 0,0 0 0 0 0,-1 0 0 0 0,1-1 0 0 0,-1 1 0 0 0,1-1-1 0 0,-1 0 1 0 0,1 1 0 0 0,-1-1 0 0 0,0 0 0 0 0,1 0 0 0 0,-1-1 0 0 0,0 1-1 0 0,4-3 1 0 0,-2 1-107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2372 0 0,'1'1'215'0'0,"-1"-1"0"0"0,0 1 0 0 0,1 0 0 0 0,-1 0 0 0 0,1 0 0 0 0,-1 0 0 0 0,1 0 0 0 0,0-1 0 0 0,-1 1 0 0 0,1 0 0 0 0,0-1-1 0 0,0 1 1 0 0,-1 0 0 0 0,1-1 0 0 0,0 1 0 0 0,0-1 0 0 0,0 1 0 0 0,0-1 0 0 0,-1 1 0 0 0,1-1 0 0 0,0 0 0 0 0,0 0 0 0 0,0 1 0 0 0,0-1 0 0 0,0 0 0 0 0,0 0-1 0 0,0 0 1 0 0,0 0 0 0 0,0 0 0 0 0,2 0 0 0 0,41 0 1260 0 0,-31-1-912 0 0,2 1-379 0 0,1 0 1 0 0,-1-2-1 0 0,0 0 1 0 0,25-6-1 0 0,-24 4-317 0 0,0 1 1 0 0,1 0-1 0 0,-1 1 0 0 0,1 1 0 0 0,18 1 0 0 0,-33 0-551 0 0,-2-1 423 0 0,0 1-1 0 0,1-1 1 0 0,-1 0-1 0 0,0 1 1 0 0,0-1-1 0 0,0 1 0 0 0,1-1 1 0 0,-1 0-1 0 0,0 1 1 0 0,1-1-1 0 0,-1 1 1 0 0,1-1-1 0 0,-1 1 1 0 0,1-1-1 0 0,-1 1 0 0 0,1-1 1 0 0,-1 1-1 0 0,1-1 1 0 0,-1 1-1 0 0,1 0 1 0 0,-1-1-1 0 0,1 1 1 0 0,0-1-1 0 0,6-3-939 0 0,-5 2-43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1508 0 0,'12'-10'8108'0'0,"-8"30"-6508"0"0,1 25-585 0 0,-1 0-1 0 0,-6 83 1 0 0,0-39-269 0 0,13 34-60 0 0,-11-10 213 0 0,0-112-860 0 0,4 18-1324 0 0,1-11-49 0 0,-3-17-1319 0 0,-1-5-6461 0 0,3 12 7930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1060 0 0,'8'-4'7703'0'0,"-9"14"-4701"0"0,-1-1-2701 0 0,-1 20 690 0 0,1 0 0 0 0,2 41-1 0 0,0-15-2921 0 0,-1-53 1383 0 0,0-1 1 0 0,0 1-1 0 0,0-1 0 0 0,0 0 1 0 0,0 0-1 0 0,-1 0 0 0 0,1 0 0 0 0,0 0 1 0 0,-1 0-1 0 0,1 0 0 0 0,-1 0 0 0 0,1 0 1 0 0,-1 0-1 0 0,0-1 0 0 0,1 1 0 0 0,-1-1 1 0 0,1 1-1 0 0,-3-1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1664 0 0,'56'-19'6964'0'0,"-38"12"-6367"0"0,1 1 0 0 0,0 0-1 0 0,20-2 1 0 0,-23 5-415 0 0,0 0 0 0 0,0-1 1 0 0,0-1-1 0 0,0 0 0 0 0,0-1 0 0 0,-1 0 0 0 0,20-13 0 0 0,-25 6-1912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1312 0 0,'1'-1'311'0'0,"1"1"-1"0"0,-1 0 1 0 0,0 0 0 0 0,1 0-1 0 0,-1 1 1 0 0,0-1 0 0 0,1 0-1 0 0,-1 0 1 0 0,0 1-1 0 0,1-1 1 0 0,-1 1 0 0 0,0-1-1 0 0,0 1 1 0 0,0-1 0 0 0,1 1-1 0 0,-1 0 1 0 0,0 0-1 0 0,0 0 1 0 0,1 1 0 0 0,25 22 864 0 0,-20-17-503 0 0,17 12 19 0 0,-1 1 0 0 0,-1 1-1 0 0,-1 2 1 0 0,-1 0-1 0 0,-1 1 1 0 0,-1 0 0 0 0,-2 2-1 0 0,21 40 1 0 0,-29-48-478 0 0,-1 0 0 0 0,-1 0-1 0 0,-1 1 1 0 0,0 0 0 0 0,-2 0-1 0 0,2 21 1 0 0,-4-29-152 0 0,-1 0-1 0 0,0-1 1 0 0,-1 1 0 0 0,0 0-1 0 0,-1 0 1 0 0,0 0 0 0 0,0-1-1 0 0,-1 1 1 0 0,-1-1 0 0 0,0 0-1 0 0,-10 19 1 0 0,-2-1-107 0 0,14-20-75 0 0,-2-1-1 0 0,1 0 0 0 0,-1-1 0 0 0,0 1 1 0 0,-1-1-1 0 0,1 1 0 0 0,-1-1 0 0 0,-1 0 1 0 0,1-1-1 0 0,-1 0 0 0 0,0 1 0 0 0,0-2 1 0 0,-9 7-1 0 0,14-11-218 0 0,1 0 0 0 0,-1 0-1 0 0,1 0 1 0 0,0 0 0 0 0,-1 1 0 0 0,1-1 0 0 0,-1 0 0 0 0,1 0 0 0 0,-1 0 0 0 0,1 0-1 0 0,-1 0 1 0 0,1 0 0 0 0,0-1 0 0 0,-1 1 0 0 0,1 0 0 0 0,-1 0 0 0 0,1 0 0 0 0,-1 0-1 0 0,1 0 1 0 0,0-1 0 0 0,-1 1 0 0 0,-6-11-4292 0 0,6 5 3088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1556 0 0,'0'0'9841'0'0,"24"-1"-8362"0"0,33-2 158 0 0,-56 3-1494 0 0,38 0 464 0 0,-32 0-865 0 0,0 0 0 0 0,-1 0 1 0 0,1-1-1 0 0,-1 0 1 0 0,1 0-1 0 0,10-4 0 0 0,0-9-3363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4:5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1280 0 0,'17'3'6882'0'0,"19"-7"-4134"0"0,6-2-1376 0 0,42-11-2622 0 0,-58 9-6458 0 0,-23 8 6348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7.67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94 1 3463,'3'0'4424,"0"4"-961,0 10-1219,-2 14-64,1 18-897,-4 15-65,-2 16-513,-5 15-384,-2 11 64,-3 5-257,-1-1 0,-1-6-320,3-8 128,3-12-1026,3-18-3399,4-15-2500,1-18-129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1412 0 0,'0'0'4757'0'0,"21"0"-2664"0"0,7-3-922 0 0,53-11 0 0 0,19-3 109 0 0,287-35 1015 0 0,-153 33-2477 0 0,-232 19 68 0 0,-1 0 1 0 0,1-1 0 0 0,-1 1 0 0 0,1-1 0 0 0,-1 1 0 0 0,1-1-1 0 0,-1 0 1 0 0,1 0 0 0 0,-1 0 0 0 0,0 1 0 0 0,1-1-1 0 0,-1 0 1 0 0,2-2 0 0 0,-3 2-31 0 0,0 1 0 0 0,0 0 0 0 0,1 0 0 0 0,-1-1 0 0 0,0 1 0 0 0,0 0 0 0 0,0-1 0 0 0,0 1 0 0 0,1 0 0 0 0,-1-1 0 0 0,0 1 0 0 0,0 0 0 0 0,0 0 0 0 0,0-1 0 0 0,0 1 0 0 0,0 0 0 0 0,0-1 0 0 0,0 1 0 0 0,0-1 0 0 0,0 1-1 0 0,0 0 1 0 0,0-1 0 0 0,0 1 0 0 0,0 0 0 0 0,-1 0 0 0 0,1-1 0 0 0,0 1 0 0 0,0 0 0 0 0,0-1 0 0 0,0 1 0 0 0,-1 0 0 0 0,1-1 0 0 0,0 1 0 0 0,0 0 0 0 0,0 0 0 0 0,-1 0 0 0 0,1-1 0 0 0,0 1 0 0 0,0 0 0 0 0,-1 0 0 0 0,1 0 0 0 0,0-1 0 0 0,-1 1 0 0 0,1 0 0 0 0,0 0 0 0 0,-1 0 0 0 0,1 0 0 0 0,0 0 0 0 0,-1 0 0 0 0,1 0 0 0 0,0 0 0 0 0,-1 0 0 0 0,1 0 0 0 0,0 0 0 0 0,-1 0-1 0 0,1 0 1 0 0,0 0 0 0 0,-1 0 0 0 0,1 0 0 0 0,0 0 0 0 0,-1 0 0 0 0,-1 0-1014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3184 0 0,'3'17'9930'0'0,"-3"33"-8392"0"0,0-35-537 0 0,0 135 1152 0 0,-16-110-1519 0 0,16-38-564 0 0,0 20-2851 0 0,2-27 1253 0 0,-1 0 0 0 0,1 1 0 0 0,0 0 0 0 0,0-1-1 0 0,1 1 1 0 0,-1 0 0 0 0,5-5 0 0 0,-2 4 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21 1292 0 0,'13'-9'3889'0'0,"-2"0"3018"0"0,-33 7-3960 0 0,-53 6-1473 0 0,74-4-1399 0 0,-33 7 181 0 0,28-3-280 0 0,0 0 0 0 0,0 1 1 0 0,1 0-1 0 0,-1 0 0 0 0,1 0 1 0 0,0 1-1 0 0,1-1 0 0 0,0 1 1 0 0,-1 0-1 0 0,2 1 1 0 0,-1-1-1 0 0,1 0 0 0 0,0 1 1 0 0,0 0-1 0 0,1 0 0 0 0,0 0 1 0 0,-2 11-1 0 0,5-17 8 0 0,0-1 1 0 0,-1 1-1 0 0,1 0 0 0 0,0-1 0 0 0,0 1 1 0 0,0-1-1 0 0,-1 0 0 0 0,1 1 0 0 0,0-1 1 0 0,0 1-1 0 0,0-1 0 0 0,0 0 0 0 0,0 0 1 0 0,0 0-1 0 0,0 0 0 0 0,0 1 0 0 0,0-1 1 0 0,0 0-1 0 0,0-1 0 0 0,0 1 0 0 0,0 0 1 0 0,0 0-1 0 0,0 0 0 0 0,0-1 0 0 0,0 1 1 0 0,0 0-1 0 0,-1-1 0 0 0,2 0 0 0 0,31-7-204 0 0,-19 4 125 0 0,1 1-1 0 0,0 1 0 0 0,1 0 0 0 0,28 1 1 0 0,-40 2 98 0 0,-1 0 0 0 0,0 0 0 0 0,0 0 0 0 0,0 0 0 0 0,0 1 1 0 0,0-1-1 0 0,0 1 0 0 0,0 0 0 0 0,0 0 0 0 0,-1 0 0 0 0,1 0 0 0 0,-1 0 0 0 0,5 6 1 0 0,-3-4-1 0 0,0 0 1 0 0,0 1 0 0 0,0 0 0 0 0,-1 0 0 0 0,0 0 0 0 0,5 10 0 0 0,-7-11 28 0 0,0 0 0 0 0,0 0 0 0 0,0 1 0 0 0,-1-1 0 0 0,0 0 0 0 0,1 1 0 0 0,-2-1 0 0 0,1 1 0 0 0,0-1 0 0 0,-1 0 0 0 0,0 1 0 0 0,0-1 0 0 0,0 0 0 0 0,0 0 0 0 0,-1 1 0 0 0,0-1 0 0 0,0 0 0 0 0,0-1 0 0 0,0 1 0 0 0,-1 0 0 0 0,1-1 0 0 0,-1 1 1 0 0,0-1-1 0 0,0 0 0 0 0,0 0 0 0 0,0 0 0 0 0,-1 0 0 0 0,1 0 0 0 0,-1-1 0 0 0,0 1 0 0 0,1-1 0 0 0,-1 0 0 0 0,0-1 0 0 0,-1 1 0 0 0,1-1 0 0 0,0 1 0 0 0,0-1 0 0 0,-1 0 0 0 0,1-1 0 0 0,-9 1 0 0 0,12-1-12 0 0,-30-2-671 0 0,24-2 529 0 0,-4-8-2820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7 2064 0 0,'0'0'7061'0'0,"13"-2"-802"0"0,-17 1-6138 0 0,-1 0 0 0 0,0 0 0 0 0,0 0 0 0 0,0 1 0 0 0,1-1 0 0 0,-1 1 0 0 0,0 1 0 0 0,0-1 0 0 0,0 1 0 0 0,0-1 0 0 0,1 1 0 0 0,-7 2 0 0 0,-63 19 106 0 0,71-21-213 0 0,0 0-19 0 0,0 0 0 0 0,-1 0 1 0 0,1 0-1 0 0,0 1 0 0 0,0-1 0 0 0,0 1 1 0 0,1-1-1 0 0,-1 1 0 0 0,0 0 0 0 0,1 0 0 0 0,-1 0 1 0 0,1 1-1 0 0,-1-1 0 0 0,1 1 0 0 0,0-1 1 0 0,-3 6-1 0 0,5-7-32 0 0,0 38-313 0 0,0-37 391 0 0,-9 16-396 0 0,9-18 353 0 0,0 1 0 0 0,0-1 1 0 0,0 1-1 0 0,1-1 1 0 0,-1 0-1 0 0,0 1 0 0 0,0-1 1 0 0,0 0-1 0 0,1 1 1 0 0,-1-1-1 0 0,0 0 1 0 0,1 1-1 0 0,-1-1 0 0 0,0 0 1 0 0,1 1-1 0 0,-1-1 1 0 0,0 0-1 0 0,1 0 0 0 0,-1 1 1 0 0,0-1-1 0 0,1 0 1 0 0,-1 0-1 0 0,1 0 1 0 0,-1 0-1 0 0,1 0 0 0 0,-1 1 1 0 0,0-1-1 0 0,1 0 1 0 0,-1 0-1 0 0,1 0 0 0 0,-1 0 1 0 0,1 0-1 0 0,-1 0 1 0 0,0-1-1 0 0,1 1 1 0 0,-1 0-1 0 0,1 0 0 0 0,0 0 1 0 0,35-2-200 0 0,-29 1 187 0 0,1 0 0 0 0,-1 1 0 0 0,1-1 0 0 0,-1 2 0 0 0,1-1 0 0 0,11 3 0 0 0,-14-1 35 0 0,0 1-1 0 0,1 0 1 0 0,-1 0 0 0 0,-1 1-1 0 0,1-1 1 0 0,0 1 0 0 0,-1 0 0 0 0,0 0-1 0 0,0 0 1 0 0,0 1 0 0 0,0 0-1 0 0,-1 0 1 0 0,0-1 0 0 0,0 2 0 0 0,0-1-1 0 0,0 0 1 0 0,-1 1 0 0 0,0-1 0 0 0,0 1-1 0 0,-1 0 1 0 0,1-1 0 0 0,-1 1-1 0 0,-1 0 1 0 0,1 12 0 0 0,-1-17-3 0 0,-1 1 1 0 0,0 0-1 0 0,1-1 1 0 0,-1 1-1 0 0,0-1 1 0 0,0 1-1 0 0,0-1 1 0 0,0 0-1 0 0,0 1 1 0 0,0-1-1 0 0,-1 0 1 0 0,1 0-1 0 0,0 0 1 0 0,-1 0-1 0 0,1 0 1 0 0,-1 0-1 0 0,-2 1 1 0 0,-26 13 199 0 0,9-10-8 0 0,0-1 1 0 0,0-1 0 0 0,0-1 0 0 0,-28 0 0 0 0,29-11 62 0 0,-4-1-4879 0 0,43 14-8163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1148 0 0,'0'0'7863'0'0,"5"2"-7366"0"0,2 0-235 0 0,0 0 0 0 0,0 0 1 0 0,0 0-1 0 0,0-1 0 0 0,0 0 0 0 0,11-1 0 0 0,-17 0-83 0 0,39 0 609 0 0,-29 0-1134 0 0,0-1-1 0 0,1-1 0 0 0,-1 1 0 0 0,0-2 1 0 0,12-3-1 0 0,-16 4-137 0 0,5-1-5886 0 0,-11 3 5046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1076 0 0,'14'9'6878'0'0,"3"-8"-4416"0"0,-9-1-2341 0 0,6-1 252 0 0,-1 0 0 0 0,0 0 0 0 0,0-2 0 0 0,14-3 0 0 0,5-2-532 0 0,-30 7-36 0 0,27 1-3203 0 0,-9 0-2558 0 0,-12 0 4610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1028 0 0,'0'-1'120'0'0,"0"1"0"0"0,0 0 0 0 0,1 0 0 0 0,-1 0 1 0 0,0-1-1 0 0,0 1 0 0 0,0 0 0 0 0,0 0 0 0 0,0 0 0 0 0,0 0 0 0 0,1-1 0 0 0,-1 1 0 0 0,0 0 0 0 0,0 0 0 0 0,0 0 0 0 0,0 0 1 0 0,1 0-1 0 0,-1 0 0 0 0,0-1 0 0 0,0 1 0 0 0,0 0 0 0 0,1 0 0 0 0,-1 0 0 0 0,0 0 0 0 0,0 0 0 0 0,0 0 0 0 0,1 0 0 0 0,-1 0 0 0 0,0 0 1 0 0,0 0-1 0 0,0 0 0 0 0,1 0 0 0 0,-1 0 0 0 0,0 0 0 0 0,0 0 0 0 0,0 0 0 0 0,1 0 0 0 0,-1 0 0 0 0,0 1 0 0 0,0-1 0 0 0,0 0 1 0 0,1 0-1 0 0,-1 0 0 0 0,0 0 0 0 0,0 0 0 0 0,0 0 0 0 0,0 1 0 0 0,1-1 0 0 0,-1 0 0 0 0,0 0 0 0 0,0 0 0 0 0,0 0 0 0 0,0 1 1 0 0,0-1-1 0 0,0 0 0 0 0,1 0 0 0 0,8 15 2392 0 0,-2 65 1274 0 0,-1-30-2851 0 0,-6-49-982 0 0,0 6-6267 0 0,0 0 1036 0 0,0-5 4914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1016 0 0,'11'-1'4977'0'0,"20"-4"-2305"0"0,17-11-1063 0 0,72-16 0 0 0,-27 9-645 0 0,-47 15-635 0 0,-39 8-411 0 0,0-1 0 0 0,-1 1 1 0 0,1-1-1 0 0,0-1 0 0 0,-1 0 0 0 0,1 0 0 0 0,-1 0 1 0 0,1 0-1 0 0,-1-1 0 0 0,0 0 0 0 0,8-6 0 0 0,-9 6-683 0 0,0 1-1043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5:0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26 2052 0 0,'0'0'1125'0'0,"16"-5"6369"0"0,16-5-5687 0 0,22 0 124 0 0,-52 10-1532 0 0,-1 0-337 0 0,0 0 0 0 0,0-1 1 0 0,1 1-1 0 0,-1 0 0 0 0,0 0 0 0 0,1 0 0 0 0,-1 1 0 0 0,0-1 1 0 0,0 0-1 0 0,1 0 0 0 0,-1 1 0 0 0,0-1 0 0 0,0 1 1 0 0,2 0-1 0 0,-2 0-42 0 0,0 0 0 0 0,0-1 1 0 0,0 1-1 0 0,-1 0 0 0 0,1 0 0 0 0,0 1 1 0 0,-1-1-1 0 0,1 0 0 0 0,-1 0 0 0 0,1 0 1 0 0,-1 0-1 0 0,1 1 0 0 0,-1-1 0 0 0,0 0 1 0 0,0 0-1 0 0,1 0 0 0 0,-1 1 0 0 0,0-1 1 0 0,0 0-1 0 0,0 1 0 0 0,0-1 1 0 0,-1 2-1 0 0,-15 29 520 0 0,11-25-544 0 0,1-1 1 0 0,-1 0-1 0 0,-1 0 1 0 0,1 0-1 0 0,-1 0 1 0 0,-8 5-1 0 0,-2 6-507 0 0,16-16 485 0 0,0-1 1 0 0,-1 1-1 0 0,1-1 1 0 0,0 1-1 0 0,0 0 1 0 0,0-1-1 0 0,0 1 1 0 0,0 0-1 0 0,0-1 1 0 0,0 1-1 0 0,1-1 1 0 0,-1 1-1 0 0,0 0 1 0 0,0-1-1 0 0,0 1 1 0 0,1-1-1 0 0,-1 1 1 0 0,0-1-1 0 0,0 1 1 0 0,1-1-1 0 0,-1 1 1 0 0,1 0-1 0 0,4 3-105 0 0,-1-1 1 0 0,0 1-1 0 0,1-1 0 0 0,0 0 0 0 0,0-1 1 0 0,6 3-1 0 0,22 14 183 0 0,-27-15-44 0 0,-1 0 0 0 0,1 1-1 0 0,-1-1 1 0 0,0 1-1 0 0,0 0 1 0 0,-1 0-1 0 0,0 1 1 0 0,0 0 0 0 0,0-1-1 0 0,-1 1 1 0 0,1 0-1 0 0,-1 1 1 0 0,-1-1 0 0 0,1 0-1 0 0,2 11 1 0 0,-5-14 37 0 0,0 0 1 0 0,0 0 0 0 0,0 0-1 0 0,0 0 1 0 0,-1 0-1 0 0,1-1 1 0 0,-1 1 0 0 0,0 0-1 0 0,0 0 1 0 0,1 0-1 0 0,-2-1 1 0 0,1 1 0 0 0,0-1-1 0 0,-1 1 1 0 0,1-1-1 0 0,-1 1 1 0 0,0-1 0 0 0,1 0-1 0 0,-1 1 1 0 0,0-1-1 0 0,-1 0 1 0 0,1-1 0 0 0,0 1-1 0 0,0 0 1 0 0,-1-1-1 0 0,1 1 1 0 0,-1-1 0 0 0,0 0-1 0 0,1 1 1 0 0,-6 0-1 0 0,-2 2 113 0 0,-1 0 0 0 0,0 0 0 0 0,0-2 0 0 0,0 1 0 0 0,0-1 0 0 0,-22 1 0 0 0,29-3-98 0 0,-1 0 0 0 0,0 1 0 0 0,1-2 1 0 0,-1 1-1 0 0,0 0 0 0 0,1-1 0 0 0,-1 0 1 0 0,1 0-1 0 0,-1 0 0 0 0,1-1 0 0 0,0 0 1 0 0,-7-3-1 0 0,-12-7-406 0 0,4 1-3247 0 0,19 9 2938 0 0,-1 1 0 0 0,0 0 0 0 0,1 0 0 0 0,-1-1 0 0 0,1 1 0 0 0,-1 0 0 0 0,1 0 0 0 0,0-1 0 0 0,-1 1 0 0 0,1 0 0 0 0,0-1 0 0 0,0 1 0 0 0,0-1 0 0 0,0 1 0 0 0,0 0 0 0 0,0-1 0 0 0,1-1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0 848 0 0,'0'0'10536'0'0,"4"0"-10137"0"0,12 0 7 0 0,-12 0 1198 0 0,-1 0-1395 0 0,27 9 39 0 0,-27-7-198 0 0,-1-1-1 0 0,1 0 0 0 0,0 0 1 0 0,-1 0-1 0 0,1 0 0 0 0,0 0 1 0 0,0-1-1 0 0,-1 1 1 0 0,1-1-1 0 0,0 0 0 0 0,0 0 1 0 0,5 0-1 0 0,96 0 1763 0 0,-102 0-1797 0 0,-1 0-1 0 0,0-1 1 0 0,1 1-1 0 0,-1 1 1 0 0,0-1-1 0 0,1 0 1 0 0,-1 0-1 0 0,0 0 1 0 0,0 1-1 0 0,1-1 1 0 0,-1 1-1 0 0,0-1 1 0 0,0 1-1 0 0,1-1 1 0 0,-1 1-1 0 0,0 0 1 0 0,0-1 0 0 0,0 1-1 0 0,0 0 1 0 0,0 0-1 0 0,0 0 1 0 0,0 0-1 0 0,0 0 1 0 0,0 0-1 0 0,-1 0 1 0 0,1 0-1 0 0,0 1 1 0 0,-1-1-1 0 0,1 0 1 0 0,-1 0-1 0 0,1 0 1 0 0,-1 1-1 0 0,1 1 1 0 0,-1 0 33 0 0,0 1 1 0 0,0-1 0 0 0,0 0 0 0 0,0 0-1 0 0,0 0 1 0 0,-1 1 0 0 0,0-1-1 0 0,0 0 1 0 0,0 0 0 0 0,0 0 0 0 0,0 0-1 0 0,0 0 1 0 0,-3 3 0 0 0,-3 5 15 0 0,0-1 1 0 0,-1 1-1 0 0,-1-1 1 0 0,1-1 0 0 0,-2 1-1 0 0,1-2 1 0 0,-15 11-1 0 0,-11 10 136 0 0,28-22-178 0 0,1-2-1 0 0,-2 1 1 0 0,1-1 0 0 0,-1 0-1 0 0,-9 5 1 0 0,17-10-37 0 0,1 1 0 0 0,-1-1 0 0 0,0 0 0 0 0,0 0 0 0 0,0 1 0 0 0,0-1 0 0 0,0 0 0 0 0,0 1 0 0 0,0-1 1 0 0,0 0-1 0 0,1 0 0 0 0,-1 1 0 0 0,0-1 0 0 0,0 0 0 0 0,0 0 0 0 0,1 1 0 0 0,-1-1 0 0 0,0 0 0 0 0,0 0 0 0 0,1 0 0 0 0,-1 1 0 0 0,0-1 1 0 0,0 0-1 0 0,1 0 0 0 0,-1 0 0 0 0,0 0 0 0 0,1 0 0 0 0,-1 0 0 0 0,0 1 0 0 0,1-1 0 0 0,-1 0 0 0 0,0 0 0 0 0,0 0 0 0 0,1 0 1 0 0,-1 0-1 0 0,0 0 0 0 0,1 0 0 0 0,-1 0 0 0 0,0-1 0 0 0,1 1 0 0 0,0 0 0 0 0,17 4 177 0 0,0-2-218 0 0,0 0 1 0 0,-1 2-1 0 0,0 0 1 0 0,1 0-1 0 0,-2 2 0 0 0,1 0 1 0 0,-1 1-1 0 0,0 1 1 0 0,26 16-1 0 0,-41-23 62 0 0,0 0 1 0 0,1 0-1 0 0,-1 0 1 0 0,0 0-1 0 0,1 0 1 0 0,-1 1-1 0 0,0-1 1 0 0,0 0-1 0 0,0 1 1 0 0,0-1-1 0 0,-1 1 1 0 0,1-1-1 0 0,0 1 0 0 0,0-1 1 0 0,-1 1-1 0 0,1 0 1 0 0,-1-1-1 0 0,0 1 1 0 0,1 0-1 0 0,-1-1 1 0 0,0 1-1 0 0,0 2 1 0 0,0-3 162 0 0,-4 10-4 0 0,-2-6-161 0 0,0 0 1 0 0,-1-1-1 0 0,0 1 1 0 0,0-1-1 0 0,0-1 1 0 0,0 1-1 0 0,-1-1 1 0 0,1-1-1 0 0,-1 1 1 0 0,1-1-1 0 0,-1-1 1 0 0,-10 2-1 0 0,-22 1 100 0 0,-43 0-1 0 0,64-3-39 0 0,-96 1 325 0 0,113-2-414 0 0,-5 0-666 0 0,6 0 542 0 0,0 0 1 0 0,0 1-1 0 0,1-1 0 0 0,-1 0 1 0 0,0 0-1 0 0,0 0 0 0 0,0 0 0 0 0,1 0 1 0 0,-1 0-1 0 0,0 0 0 0 0,0 0 0 0 0,0 0 1 0 0,0 0-1 0 0,1-1 0 0 0,-1 1 0 0 0,0 0 1 0 0,0 0-1 0 0,1-1 0 0 0,-1 1 0 0 0,-1-1 1 0 0,-5-9-924 0 0,7 9 728 0 0,0 0 0 0 0,0 0 0 0 0,0 0 0 0 0,0 1 0 0 0,0-1 1 0 0,0 0-1 0 0,0 0 0 0 0,0 0 0 0 0,0 0 0 0 0,0 0 0 0 0,0 0 0 0 0,0 0 0 0 0,1 1 0 0 0,-1-1 0 0 0,0 0 1 0 0,1 0-1 0 0,-1 0 0 0 0,1 1 0 0 0,-1-1 0 0 0,1 0 0 0 0,-1 0 0 0 0,1 1 0 0 0,-1-1 0 0 0,1 0 1 0 0,0 1-1 0 0,-1-1 0 0 0,1 1 0 0 0,0-1 0 0 0,0 1 0 0 0,-1-1 0 0 0,2 0 0 0 0,5-3-1010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7.97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143 0 6284,'0'7'3334,"0"11"65,0 15-1539,0 16-450,-2 17-191,-5 17-642,-4 15 64,-6 11-320,-3 2-65,-1-1-256,0-9 64,3-14-1154,4-18-2116,3-21-11863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1240 0 0,'36'-1'10750'0'0,"-36"1"-10643"0"0,-20 5 1332 0 0,-23 4-389 0 0,0-2 1 0 0,-66 2-1 0 0,108-9-1010 0 0,-3 0-72 0 0,1 1 35 0 0,-1-1-1 0 0,0 1 1 0 0,1-1-1 0 0,-1 1 1 0 0,1 0-1 0 0,-1 0 1 0 0,1 1-1 0 0,-1-1 1 0 0,1 1-1 0 0,-4 2 1 0 0,5-2 13 0 0,1 0 1 0 0,-1 1 0 0 0,1-1 0 0 0,0 0 0 0 0,0 1-1 0 0,0-1 1 0 0,0 1 0 0 0,0-1 0 0 0,1 1 0 0 0,-1-1-1 0 0,1 1 1 0 0,-1 0 0 0 0,1-1 0 0 0,0 1 0 0 0,0 0-1 0 0,1 4 1 0 0,-1 0-6 0 0,-1-1 0 0 0,1 1-1 0 0,-1 0 1 0 0,-1-1 0 0 0,1 1 0 0 0,-1-1-1 0 0,0 1 1 0 0,-5 8 0 0 0,7-13-6 0 0,-1 0 0 0 0,1 0 0 0 0,-1 0 0 0 0,1 0 0 0 0,0 0 0 0 0,-1 0 0 0 0,1 0 0 0 0,0 0 0 0 0,0 0 0 0 0,1 0 0 0 0,-1 0 0 0 0,1 2-1 0 0,-1-3-5 0 0,0 0-1 0 0,0-1 0 0 0,0 1 0 0 0,0-1 0 0 0,0 1 0 0 0,0 0 0 0 0,1-1 0 0 0,-1 1 0 0 0,0-1 0 0 0,0 1 0 0 0,1-1 0 0 0,-1 1 0 0 0,0-1 0 0 0,1 1 0 0 0,-1-1 0 0 0,0 1 0 0 0,1-1 0 0 0,-1 1 0 0 0,1-1 1 0 0,-1 0-1 0 0,0 1 0 0 0,1-1 0 0 0,-1 0 0 0 0,1 1 0 0 0,0-1 0 0 0,-1 0 0 0 0,1 1 0 0 0,-1-1 0 0 0,1 0 0 0 0,-1 0 0 0 0,1 0 0 0 0,0 0 0 0 0,-1 0 0 0 0,1 0 0 0 0,-1 0 0 0 0,1 0 0 0 0,0 0 0 0 0,-1 0 0 0 0,1 0 1 0 0,0 0-1 0 0,10-1-80 0 0,0 0 1 0 0,-1 1 0 0 0,22 2 0 0 0,3-1 20 0 0,-30 1 65 0 0,-1-1 1 0 0,0 1 0 0 0,0 0-1 0 0,0 0 1 0 0,0 0 0 0 0,0 1 0 0 0,0 0-1 0 0,0-1 1 0 0,-1 1 0 0 0,0 0-1 0 0,1 1 1 0 0,-1-1 0 0 0,0 1 0 0 0,-1-1-1 0 0,1 1 1 0 0,-1 0 0 0 0,1 0 0 0 0,-1 0-1 0 0,0 0 1 0 0,-1 0 0 0 0,1 0-1 0 0,-1 1 1 0 0,2 4 0 0 0,-3-8 3 0 0,-3 22-53 0 0,0-19 67 0 0,0 0 0 0 0,0 0 0 0 0,0 0 0 0 0,0-1 0 0 0,-1 0 0 0 0,0 1 0 0 0,1-1 0 0 0,-1 0 0 0 0,0-1 0 0 0,-1 1 1 0 0,1-1-1 0 0,0 0 0 0 0,-1 0 0 0 0,1 0 0 0 0,-1-1 0 0 0,1 1 0 0 0,-1-1 0 0 0,0 0 0 0 0,0 0 0 0 0,0-1 0 0 0,-7 0 1 0 0,10 0 15 0 0,-33 0 218 0 0,33 0-246 0 0,-1 0 0 0 0,1 0 1 0 0,-1-1-1 0 0,0 1 1 0 0,1-1-1 0 0,-1 0 0 0 0,1 0 1 0 0,-1 0-1 0 0,1 0 0 0 0,0 0 1 0 0,-3-3-1 0 0,-19-6-3226 0 0,19 7-978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1164 0 0,'-1'0'146'0'0,"1"0"0"0"0,0 0 1 0 0,-1 0-1 0 0,1 0 0 0 0,-1 0 0 0 0,1 0 0 0 0,0 0 0 0 0,-1 0 0 0 0,1 0 0 0 0,0 0 1 0 0,-1 0-1 0 0,1 1 0 0 0,0-1 0 0 0,0 0 0 0 0,-1 0 0 0 0,1 0 0 0 0,0 0 1 0 0,-1 0-1 0 0,1 1 0 0 0,0-1 0 0 0,0 0 0 0 0,-1 0 0 0 0,1 1 0 0 0,0-1 1 0 0,0 0-1 0 0,-1 0 0 0 0,1 1 0 0 0,0-1 0 0 0,0 0 0 0 0,0 1 0 0 0,0-1 1 0 0,0 0-1 0 0,-1 1 0 0 0,1-1 0 0 0,0 0 0 0 0,0 1 0 0 0,0-1 0 0 0,0 0 0 0 0,0 1 1 0 0,0-1-1 0 0,0 0 0 0 0,0 1 0 0 0,0-1 0 0 0,0 0 0 0 0,0 1 0 0 0,0-1 1 0 0,1 1-1 0 0,19 4 2893 0 0,32-3-1794 0 0,-50-2-1037 0 0,65-1 873 0 0,88-12 0 0 0,190-26 222 0 0,-123 17-515 0 0,5 10-1317 0 0,-278 32-7598 0 0,-57 6 2295 0 0,82-19 4456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2 888 0 0,'6'-1'8022'0'0,"-20"7"-5294"0"0,-10 3-1901 0 0,-1 0-1 0 0,-24 15 1 0 0,4-2-346 0 0,44-22-468 0 0,0 0 1 0 0,1 0-1 0 0,-1 0 0 0 0,0 0 0 0 0,0 1 0 0 0,0-1 0 0 0,1 0 0 0 0,-1 1 0 0 0,0-1 1 0 0,0 0-1 0 0,1 1 0 0 0,-1-1 0 0 0,0 1 0 0 0,1-1 0 0 0,-1 1 0 0 0,1 0 0 0 0,-1-1 1 0 0,1 1-1 0 0,-1 0 0 0 0,1-1 0 0 0,-1 1 0 0 0,1 0 0 0 0,-1-1 0 0 0,1 1 0 0 0,0 0 1 0 0,-1 0-1 0 0,1 0 0 0 0,0-1 0 0 0,0 1 0 0 0,-1 1 0 0 0,2-1-11 0 0,0 1 0 0 0,0-1 0 0 0,1 0 0 0 0,-1 0 0 0 0,0 0 0 0 0,0 0 0 0 0,0-1 0 0 0,1 1 0 0 0,-1 0 1 0 0,0 0-1 0 0,1-1 0 0 0,-1 1 0 0 0,0-1 0 0 0,1 1 0 0 0,1-1 0 0 0,75 15-152 0 0,-69-14 209 0 0,2 1-51 0 0,-1 0 0 0 0,1 1 0 0 0,-1 0-1 0 0,0 1 1 0 0,17 8 0 0 0,-24-11-2 0 0,0 1-1 0 0,0-1 1 0 0,-1 1-1 0 0,1-1 1 0 0,-1 1 0 0 0,1 0-1 0 0,-1 0 1 0 0,0 0-1 0 0,1 1 1 0 0,-1-1 0 0 0,0 0-1 0 0,-1 1 1 0 0,1-1 0 0 0,0 1-1 0 0,-1 0 1 0 0,1 0-1 0 0,-1-1 1 0 0,0 1 0 0 0,0 0-1 0 0,0 0 1 0 0,-1 0-1 0 0,2 6 1 0 0,-2-8 3 0 0,0 0 9 0 0,1 1 1 0 0,-1-1-1 0 0,0 1 1 0 0,0-1-1 0 0,0 1 1 0 0,0 0-1 0 0,0-1 1 0 0,0 1-1 0 0,-1-1 1 0 0,1 1-1 0 0,0-1 1 0 0,-1 1-1 0 0,1-1 0 0 0,-1 0 1 0 0,1 1-1 0 0,-1-1 1 0 0,-1 2-1 0 0,-5 6 23 0 0,0 0 0 0 0,-1-1 0 0 0,0 0 0 0 0,0 0 0 0 0,-1-1 0 0 0,0 0 0 0 0,0 0 0 0 0,-1-1 0 0 0,0 0 0 0 0,0-1 0 0 0,-1 0 0 0 0,1-1 0 0 0,-1 0 0 0 0,-21 5 0 0 0,29-8-251 0 0,0 0-1 0 0,-1-1 1 0 0,1 1-1 0 0,0-1 1 0 0,0 0-1 0 0,-1 0 1 0 0,1 0-1 0 0,0 0 1 0 0,-1 0-1 0 0,1-1 0 0 0,0 1 1 0 0,0-1-1 0 0,-1 0 1 0 0,1 0-1 0 0,0 0 1 0 0,0-1-1 0 0,-3-1 1 0 0,-18-19-5710 0 0,23 6 2037 0 0,1 11 2555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1076 0 0,'87'-17'6774'0'0,"42"2"-4044"0"0,-83 12-822 0 0,74-14 1 0 0,-113 15-4637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4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 1120 0 0,'-2'0'1067'0'0,"-1"-1"0"0"0,0 1 0 0 0,0-1 0 0 0,1 1 0 0 0,-1 0 0 0 0,0 0 0 0 0,0 1 0 0 0,1-1 0 0 0,-1 0 0 0 0,-4 2 0 0 0,-43 17 1923 0 0,45-16-2978 0 0,0-1 0 0 0,-1 1 1 0 0,1 0-1 0 0,1 0 1 0 0,-1 1-1 0 0,0 0 0 0 0,1 0 1 0 0,0 0-1 0 0,0 0 1 0 0,0 0-1 0 0,0 1 0 0 0,1 0 1 0 0,0 0-1 0 0,0 0 1 0 0,0 0-1 0 0,-3 9 0 0 0,4-8 2 0 0,1 0 0 0 0,0-1 0 0 0,0 1 0 0 0,1 0 0 0 0,-1 0 0 0 0,1 0-1 0 0,1-1 1 0 0,-1 1 0 0 0,1 0 0 0 0,0 0 0 0 0,0-1 0 0 0,1 1 0 0 0,0 0-1 0 0,0-1 1 0 0,0 0 0 0 0,0 1 0 0 0,1-1 0 0 0,0 0 0 0 0,0 0 0 0 0,0-1-1 0 0,1 1 1 0 0,0 0 0 0 0,0-1 0 0 0,0 0 0 0 0,0 0 0 0 0,0 0 0 0 0,1-1-1 0 0,0 0 1 0 0,0 1 0 0 0,0-2 0 0 0,0 1 0 0 0,0 0 0 0 0,1-1 0 0 0,-1 0-1 0 0,1-1 1 0 0,9 3 0 0 0,-11-3-8 0 0,0-1 0 0 0,0 1 0 0 0,0-1 0 0 0,0 0 0 0 0,0 0 0 0 0,0 0 0 0 0,0 0 0 0 0,0-1 0 0 0,0 0 0 0 0,0 1 0 0 0,-1-2 0 0 0,1 1 0 0 0,0 0 0 0 0,0-1 0 0 0,-1 0 0 0 0,8-4 0 0 0,-1-3 15 0 0,-7 7 35 0 0,1 0-1 0 0,-1-1 1 0 0,0 0-1 0 0,0 1 1 0 0,-1-1-1 0 0,1 0 0 0 0,0 0 1 0 0,-1 0-1 0 0,0-1 1 0 0,0 1-1 0 0,0-1 1 0 0,0 1-1 0 0,0-1 0 0 0,-1 0 1 0 0,1 1-1 0 0,-1-1 1 0 0,0 0-1 0 0,0 0 1 0 0,-1 0-1 0 0,1 0 0 0 0,-1 0 1 0 0,0-5-1 0 0,-1 6-35 0 0,0 0-1 0 0,-1 0 1 0 0,1 0-1 0 0,-1 0 0 0 0,0 0 1 0 0,0 0-1 0 0,0 0 1 0 0,0 1-1 0 0,0-1 0 0 0,-5-3 1 0 0,0-1 80 0 0,-7-7-332 0 0,-1 2 0 0 0,-1 0-1 0 0,0 1 1 0 0,0 0 0 0 0,-23-10-1 0 0,19 10-1819 0 0,14 8 1282 0 0,3 1-482 0 0,0 1 0 0 0,0-1 0 0 0,0 0 0 0 0,0 0 0 0 0,0 0 0 0 0,0 0 0 0 0,1-1 0 0 0,-4-2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1688 0 0,'0'0'6211'0'0,"24"15"-4425"0"0,69-17 1932 0 0,-53 2-4645 0 0,-3 0-3655 0 0,-26-5 2183 0 0,-11 5 2338 0 0,-1 0 0 0 0,1 0 0 0 0,0 0 0 0 0,0 0-1 0 0,0-1 1 0 0,0 1 0 0 0,0 0 0 0 0,0 0 0 0 0,0 0 0 0 0,0 0-1 0 0,0 0 1 0 0,-1 0 0 0 0,1 0 0 0 0,0 0 0 0 0,0 0-1 0 0,0 0 1 0 0,0 0 0 0 0,0 0 0 0 0,0 0 0 0 0,0 0-1 0 0,0-1 1 0 0,0 1 0 0 0,0 0 0 0 0,0 0 0 0 0,0 0 0 0 0,0 0-1 0 0,0 0 1 0 0,0 0 0 0 0,0 0 0 0 0,0 0 0 0 0,0 0-1 0 0,0-1 1 0 0,0 1 0 0 0,0 0 0 0 0,0 0 0 0 0,0 0-1 0 0,0 0 1 0 0,0 0 0 0 0,0 0 0 0 0,0 0 0 0 0,0 0 0 0 0,0-1-1 0 0,0 1 1 0 0,0 0 0 0 0,0 0 0 0 0,0 0 0 0 0,0 0-1 0 0,0 0 1 0 0,0 0 0 0 0,0 0 0 0 0,-5 1-1346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1128 0 0,'0'1'257'0'0,"1"0"1"0"0,-1 0-1 0 0,1 0 1 0 0,0 0-1 0 0,-1 0 0 0 0,1 0 1 0 0,0 0-1 0 0,0 0 0 0 0,0 0 1 0 0,0 0-1 0 0,0-1 0 0 0,0 1 1 0 0,0 0-1 0 0,0-1 0 0 0,0 1 1 0 0,0-1-1 0 0,0 1 1 0 0,0-1-1 0 0,0 1 0 0 0,1-1 1 0 0,-1 0-1 0 0,0 1 0 0 0,0-1 1 0 0,0 0-1 0 0,1 0 0 0 0,-1 0 1 0 0,0 0-1 0 0,0 0 0 0 0,3-1 1 0 0,38 0 1491 0 0,-42 1-1682 0 0,41-2 1340 0 0,-36 3-1490 0 0,1-1 1 0 0,-1 0-1 0 0,1 0 0 0 0,-1-1 0 0 0,1 0 0 0 0,-1 0 0 0 0,1 0 1 0 0,-1-1-1 0 0,1 1 0 0 0,4-4 0 0 0,36-7-7610 0 0,-37 10 6161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2000 0 0,'17'-3'4854'0'0,"46"-6"-199"0"0,-61 9-4318 0 0,30 0 612 0 0,72 0 1063 0 0,-102 0-1976 0 0,14 2 64 0 0,-13 0-75 0 0,-1 0 0 0 0,0 0 0 0 0,0-1 1 0 0,-1 1-1 0 0,1 0 0 0 0,0 1 0 0 0,-1-1 1 0 0,1 0-1 0 0,-1 0 0 0 0,0 1 0 0 0,1-1 1 0 0,-1 1-1 0 0,0-1 0 0 0,-1 1 0 0 0,1-1 0 0 0,0 1 1 0 0,-1 0-1 0 0,1-1 0 0 0,-1 1 0 0 0,0 0 1 0 0,0-1-1 0 0,0 1 0 0 0,0 0 0 0 0,-1-1 1 0 0,1 1-1 0 0,-2 4 0 0 0,2-6 10 0 0,0 45 87 0 0,0-42-101 0 0,-1-1 0 0 0,1 0-1 0 0,-1 0 1 0 0,1 0-1 0 0,-1 0 1 0 0,0 0 0 0 0,0 0-1 0 0,-2 5 1 0 0,1-5-3 0 0,1 1 0 0 0,-1-1 0 0 0,1 1 0 0 0,0-1 0 0 0,1 1 0 0 0,-1-1 0 0 0,0 1 0 0 0,1 6 0 0 0,0 67-963 0 0,0-77 905 0 0,0 0-1 0 0,0 0 1 0 0,0 1 0 0 0,0-1-1 0 0,0 0 1 0 0,0 1-1 0 0,0-1 1 0 0,0 0 0 0 0,0 1-1 0 0,0-1 1 0 0,0 0-1 0 0,0 0 1 0 0,0 1 0 0 0,0-1-1 0 0,0 0 1 0 0,0 1 0 0 0,0-1-1 0 0,0 0 1 0 0,0 1-1 0 0,0-1 1 0 0,-1 0 0 0 0,1 0-1 0 0,0 1 1 0 0,0-1 0 0 0,0 0-1 0 0,0 0 1 0 0,-1 1-1 0 0,1-1 1 0 0,0 0 0 0 0,0 0-1 0 0,-1 0 1 0 0,1 1-1 0 0,0-1 1 0 0,0 0 0 0 0,-1 0-1 0 0,1 0 1 0 0,0 0 0 0 0,-1 0-1 0 0,1 0 1 0 0,0 0-1 0 0,0 0 1 0 0,-1 1 0 0 0,1-1-1 0 0,0 0 1 0 0,-1 0 0 0 0,1 0-1 0 0,0 0 1 0 0,-1 0-1 0 0,1-1 1 0 0,0 1 0 0 0,-1 0-1 0 0,1 0 1 0 0,0 0-1 0 0,0 0 1 0 0,-1 0 0 0 0,1 0-1 0 0,0 0 1 0 0,-1-1 0 0 0,1 1-1 0 0,0 0 1 0 0,-17-14-7086 0 0,14 12 5181 0 0,-2-1 443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1196 0 0,'12'-4'7527'0'0,"22"2"-5821"0"0,-23 1-655 0 0,138-13 1610 0 0,-1 1-1561 0 0,-88 11-4591 0 0,-52 1 2835 0 0,-7-2-1652 0 0,-11-2-3374 0 0,7 5 4190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42 936 0 0,'0'0'89'0'0,"0"0"0"0"0,0 1 0 0 0,0-1 0 0 0,0 0 0 0 0,0 0 0 0 0,-1 0 0 0 0,1 0 0 0 0,0 0 0 0 0,0 0 0 0 0,0 0 0 0 0,0 0 0 0 0,0 1 0 0 0,0-1 0 0 0,0 0 0 0 0,0 0 0 0 0,0 0 0 0 0,0 0 0 0 0,-1 0 0 0 0,1 1 0 0 0,0-1 0 0 0,0 0 0 0 0,0 0 0 0 0,0 0 0 0 0,0 0 0 0 0,0 0 0 0 0,0 1 0 0 0,0-1 0 0 0,0 0 0 0 0,0 0 0 0 0,0 0 0 0 0,0 0 0 0 0,0 0 0 0 0,0 1 0 0 0,1-1 0 0 0,-1 0 0 0 0,0 0 0 0 0,0 0 0 0 0,0 0 0 0 0,0 0 0 0 0,0 1 0 0 0,0-1 0 0 0,0 0 0 0 0,0 0-1 0 0,0 0 1 0 0,0 0 0 0 0,1 0 0 0 0,-1 0 0 0 0,0 0 0 0 0,0 0 0 0 0,0 0 0 0 0,0 1 0 0 0,0-1 0 0 0,1 0 0 0 0,-1 0 0 0 0,0 0 0 0 0,0 0 0 0 0,0 0 0 0 0,0 0 0 0 0,0 0 0 0 0,1 0 0 0 0,-1 0 0 0 0,0 0 0 0 0,0 0 0 0 0,0 0 0 0 0,20 5 2264 0 0,20-1-589 0 0,2-4-872 0 0,13 1-343 0 0,-1-2 0 0 0,81-13 1 0 0,-88 6-215 0 0,71-2 0 0 0,-75 8-384 0 0,75-14 0 0 0,-88 9-2885 0 0,-54 10-5639 0 0,18-1 7391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8.93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81 0 64,'0'0'2693,"-3"5"321,-1 16-834,-2 23-64,0 25-513,-2 27 1,-2 24-1027,-2 19-64,1 10-321,2-4-192,2-14-705,4-23-2437,1-30-7567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2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 0 0,'0'0'2415'0'0,"3"8"1756"0"0,7 29-843 0 0,-6 142 954 0 0,-4-177-4457 0 0,0-2 98 0 0,0 1 0 0 0,1-1 0 0 0,-1 1 0 0 0,0-1 0 0 0,0 1 0 0 0,0-1 0 0 0,0 1 0 0 0,0 0 0 0 0,0-1 0 0 0,0 1 0 0 0,0-1 0 0 0,0 1 0 0 0,0-1 0 0 0,0 1 0 0 0,-1-1 0 0 0,1 1 0 0 0,0-1 0 0 0,0 1 0 0 0,0-1 0 0 0,-1 1 0 0 0,1-1 0 0 0,0 0 0 0 0,-1 1 0 0 0,1-1 0 0 0,0 1 0 0 0,-1-1 0 0 0,1 0 0 0 0,0 1 0 0 0,-1-1 0 0 0,1 0 0 0 0,-1 1 0 0 0,0-1 0 0 0,-6 7-2539 0 0,8-14-2648 0 0,1 5 3774 0 0,2 0-40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22 1576 0 0,'7'-4'2266'0'0,"2"-4"3156"0"0,-26 2-2190 0 0,13 6-3147 0 0,0-1 0 0 0,0 1-1 0 0,0 0 1 0 0,0 1-1 0 0,0-1 1 0 0,0 1 0 0 0,0 0-1 0 0,0 0 1 0 0,0 0-1 0 0,0 0 1 0 0,0 1-1 0 0,1-1 1 0 0,-1 1 0 0 0,0 0-1 0 0,1 0 1 0 0,0 1-1 0 0,-1-1 1 0 0,1 1 0 0 0,0-1-1 0 0,0 1 1 0 0,0 0-1 0 0,1 0 1 0 0,-1 0-1 0 0,1 1 1 0 0,0-1 0 0 0,0 1-1 0 0,0-1 1 0 0,0 1-1 0 0,0 0 1 0 0,1-1 0 0 0,0 1-1 0 0,-1 0 1 0 0,1 0-1 0 0,1 0 1 0 0,-1 0 0 0 0,0 7-1 0 0,1-9-56 0 0,3 23 73 0 0,-1-20-86 0 0,1 0-1 0 0,-1 0 1 0 0,1 0 0 0 0,0 0 0 0 0,0 0-1 0 0,0-1 1 0 0,1 0 0 0 0,0 1 0 0 0,0-1-1 0 0,0 0 1 0 0,0-1 0 0 0,0 1 0 0 0,1-1-1 0 0,0 0 1 0 0,-1 0 0 0 0,1 0 0 0 0,1-1 0 0 0,-1 1-1 0 0,0-1 1 0 0,11 2 0 0 0,-15-4-31 0 0,41 0 40 0 0,-35 1-7 0 0,-1-2 0 0 0,1 1 0 0 0,-1-1 0 0 0,1 0 0 0 0,-1 0 0 0 0,1-1-1 0 0,-1 0 1 0 0,0 0 0 0 0,0 0 0 0 0,9-6 0 0 0,-12 7 27 0 0,0 0 1 0 0,0 0 0 0 0,-1-1-1 0 0,1 1 1 0 0,-1-1-1 0 0,1 1 1 0 0,-1-1 0 0 0,0 0-1 0 0,1 0 1 0 0,-1 0-1 0 0,0 0 1 0 0,0 0 0 0 0,0-1-1 0 0,-1 1 1 0 0,1-1-1 0 0,-1 1 1 0 0,1-1-1 0 0,-1 1 1 0 0,0-1 0 0 0,0 0-1 0 0,0 0 1 0 0,0 0-1 0 0,0 1 1 0 0,0-5 0 0 0,-1 6 159 0 0,-4-36 341 0 0,-1 30-474 0 0,-1 1 0 0 0,0-1 0 0 0,-1 1 0 0 0,1 0 1 0 0,-1 0-1 0 0,-1 1 0 0 0,1 0 0 0 0,-1 0 0 0 0,0 1 0 0 0,0 0 0 0 0,0 0 0 0 0,0 1 0 0 0,-1 0 1 0 0,1 1-1 0 0,-18-3 0 0 0,-57-5-3328 0 0,6 8-9421 0 0,74 2 11408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1868 0 0,'1'1'259'0'0,"0"0"-1"0"0,-1 0 1 0 0,1-1 0 0 0,0 1-1 0 0,0 0 1 0 0,0-1-1 0 0,0 1 1 0 0,0-1 0 0 0,0 1-1 0 0,0-1 1 0 0,0 1-1 0 0,0-1 1 0 0,0 0-1 0 0,0 1 1 0 0,1-1 0 0 0,-1 0-1 0 0,0 0 1 0 0,0 0-1 0 0,2 0 1 0 0,30 4-40 0 0,-29-4 194 0 0,3 1-276 0 0,0-1 1 0 0,0 0-1 0 0,0 0 1 0 0,0 0-1 0 0,0-1 1 0 0,0 0-1 0 0,0 0 1 0 0,0-1-1 0 0,11-4 1 0 0,32-6 375 0 0,267-37 1496 0 0,-230 33-1713 0 0,163-24 327 0 0,-198 34-535 0 0,142-23 127 0 0,5-8-344 0 0,-175 30-674 0 0,-36 5-2863 0 0,-34 5-1191 0 0,30-2 3561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7:38:5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1 267 988 0 0,'30'2'4634'0'0,"55"-11"-2244"0"0,318-63 1457 0 0,-215 37-2996 0 0,-107 21-489 0 0,397-79 816 0 0,-259 61-1714 0 0,-197 19-1187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9.30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201 1 2886,'-3'4'3783,"-3"7"-2180,-3 11 0,-2 11-385,-3 13 321,-3 13-705,-2 14-257,-4 11-192,0 8-1,2 2-384,1 1 0,6-8-641,3-10-962,6-15-1859,2-19-4233,2-16 6284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9.6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52 1 3976,'0'0'1795,"0"5"1924,0 7-128,0 11-2308,0 11-65,0 15-192,0 11-192,0 14-386,-4 9-63,1 6-128,-4 4-321,-2-5 320,0-5-577,2-8-897,1-15-1026,3-18-2694,1-15-5065,1-13 10003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9.92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18 1 4168,'0'0'4553,"3"5"-1091,0 8-1538,-1 11-577,0 11 384,0 13-1154,-1 9 0,-1 9-192,-2 4-321,-3 1 128,-3-1-384,2-8-641,1-11-1732,2-14-3142,1-13-3976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6:4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 1988,'-20'-6'10245,"14"6"-6054,19 2-2853,-5 1-1184,1-1 0,-1 2 0,0 0 0,0-1 0,0 2 0,-1-1 0,0 2 0,0-1 0,1 1 0,9 10 0,6 7 68,28 36 0,42 74 162,-64-76-20,-16-27-279,-11-25 111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20.1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29 1 4168,'0'0'2950,"0"5"2115,0 13-2179,0 13-1475,0 16-449,0 13-129,0 10-384,-3 6-385,-3 1-64,0-6-898,-1-13-2115,3-17-5901,1-15 2951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20.35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8400,'0'12'4425,"0"18"-963,0 20-2372,0 15-577,0 9-448,0 0-1733,0-7-6860,0-14 769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1460 0 0,'0'0'770'0'0,"2"10"4101"0"0,58 3-1043 0 0,174-34-946 0 0,-189 16-2402 0 0,-6 1-1023 0 0,-23 5-6716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1756 0 0,'-2'1'7458'0'0,"0"17"-5853"0"0,9 65 208 0 0,-4-60-1277 0 0,-1-1 1 0 0,-1 1 0 0 0,-2 31-1 0 0,0-12 27 0 0,1-41-537 0 0,1 7-3905 0 0,0-20-6113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1288 0 0,'0'0'1818'0'0,"3"-11"5012"0"0,-1 13-6725 0 0,0 0 0 0 0,0 0 0 0 0,-1 0 0 0 0,1 0 0 0 0,0 0 0 0 0,-1 1 0 0 0,1-1 0 0 0,-1 1 0 0 0,0-1 1 0 0,0 1-1 0 0,0-1 0 0 0,0 1 0 0 0,0-1 0 0 0,-1 1 0 0 0,1 0 0 0 0,-1-1 0 0 0,0 1 0 0 0,0 0 0 0 0,0 0 1 0 0,0 2-1 0 0,3 76 1585 0 0,-3-74-1500 0 0,0 138 2403 0 0,0-144-2695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1228 0 0,'3'60'8928'0'0,"-1"-38"-8349"0"0,0 0 0 0 0,-2 1 0 0 0,-1-1 0 0 0,0 0 0 0 0,-6 24 0 0 0,6-38-328 0 0,-1-1 1 0 0,1 1-1 0 0,1 0 1 0 0,0 0-1 0 0,1 10 1 0 0,-1-1-291 0 0,0-16-196 0 0,20-13-12986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79 1576 0 0,'10'-23'5872'0'0,"-9"20"-5590"0"0,0 0 0 0 0,0 0 0 0 0,0 1 0 0 0,0-1 1 0 0,0 0-1 0 0,1 1 0 0 0,-1-1 0 0 0,1 1 0 0 0,0-1 0 0 0,2-2 0 0 0,-3 4-263 0 0,1-1 127 0 0,0 0 1 0 0,0 0-1 0 0,0 0 1 0 0,0 0-1 0 0,1 0 1 0 0,-1 0-1 0 0,1 1 1 0 0,-1-1-1 0 0,1 1 1 0 0,0 0-1 0 0,0-1 1 0 0,3 0-1 0 0,-5 2 80 0 0,7 3 499 0 0,-4 1-645 0 0,1 1-1 0 0,-1 0 1 0 0,0-1-1 0 0,-1 1 1 0 0,1 0-1 0 0,-1 1 1 0 0,0-1-1 0 0,0 1 1 0 0,-1-1-1 0 0,0 1 1 0 0,1 0-1 0 0,-2 0 1 0 0,1 0-1 0 0,-1 0 1 0 0,0 0-1 0 0,0 0 1 0 0,-1 0-1 0 0,0 0 1 0 0,0 0-1 0 0,-1 9 1 0 0,-1-2 65 0 0,0-1 0 0 0,-1 0 0 0 0,0 0 0 0 0,-1 0 0 0 0,0-1 0 0 0,-1 1 0 0 0,0-1 0 0 0,-1 0 0 0 0,-13 18 0 0 0,17-25-60 0 0,-1 0 1 0 0,-1 0 0 0 0,1 0-1 0 0,-1 0 1 0 0,1 0 0 0 0,-1-1-1 0 0,0 1 1 0 0,-1-1-1 0 0,1 0 1 0 0,0 0 0 0 0,-10 4-1 0 0,14-7-22 0 0,-5-2-52 0 0,5 3-14 0 0,-1-1 1 0 0,0 0-1 0 0,1 0 0 0 0,-1 0 0 0 0,1 0 0 0 0,-1 0 0 0 0,1 0 1 0 0,-1 0-1 0 0,0 0 0 0 0,1-1 0 0 0,-1 1 0 0 0,1 0 0 0 0,-1 0 1 0 0,1 0-1 0 0,-1-1 0 0 0,0 1 0 0 0,1 0 0 0 0,-1-1 0 0 0,1 1 1 0 0,-1 0-1 0 0,1-1 0 0 0,0 1 0 0 0,-1 0 0 0 0,1-1 0 0 0,-1 1 1 0 0,1-1-1 0 0,0 1 0 0 0,-1-1 0 0 0,1 1 0 0 0,0-1 0 0 0,0 1 1 0 0,-1-1-1 0 0,1 1 0 0 0,0-1 0 0 0,0 0 0 0 0,0 1 0 0 0,0-1 1 0 0,-1 1-1 0 0,1-1 0 0 0,0 0 0 0 0,0 1 0 0 0,0-1 0 0 0,0 1 1 0 0,1-1-1 0 0,-1 1 0 0 0,0-1 0 0 0,0-1 0 0 0,2 1-23 0 0,0-1-1 0 0,-1 1 0 0 0,1-1 0 0 0,0 1 1 0 0,0 0-1 0 0,0 0 0 0 0,0 0 1 0 0,0 0-1 0 0,1 0 0 0 0,-1 0 0 0 0,0 1 1 0 0,0-1-1 0 0,0 1 0 0 0,1-1 1 0 0,-1 1-1 0 0,0 0 0 0 0,1 0 0 0 0,2 0 1 0 0,57 2-112 0 0,-33-1-41 0 0,44-4-1581 0 0,-49-2-1988 0 0,2-2-4068 0 0,-21 6 6386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2068 0 0,'0'0'2557'0'0,"9"0"-1439"0"0,-4 0 1772 0 0,-3-1-2773 0 0,0 0-1 0 0,1 1 0 0 0,-1-1 0 0 0,0 0 1 0 0,1 0-1 0 0,-1-1 0 0 0,0 1 0 0 0,0 0 1 0 0,0-1-1 0 0,0 1 0 0 0,0-1 0 0 0,0 0 0 0 0,2-2 1 0 0,-2 2 30 0 0,0 0 0 0 0,0 0 0 0 0,1 0 0 0 0,-1 0 0 0 0,1 0 1 0 0,0 0-1 0 0,-1 1 0 0 0,1-1 0 0 0,0 1 0 0 0,0 0 0 0 0,0 0 0 0 0,0 0 1 0 0,0 0-1 0 0,4-1 0 0 0,-7 2 21 0 0,14 3 61 0 0,-10-1-180 0 0,0 1 1 0 0,0 0 0 0 0,0 0 0 0 0,0 0 0 0 0,0 0-1 0 0,-1 1 1 0 0,1 0 0 0 0,-1-1 0 0 0,0 1 0 0 0,0 0-1 0 0,0 1 1 0 0,-1-1 0 0 0,0 0 0 0 0,1 1 0 0 0,-2 0-1 0 0,1-1 1 0 0,0 1 0 0 0,-1 0 0 0 0,0 0 0 0 0,0 0-1 0 0,0 0 1 0 0,-1-1 0 0 0,0 1 0 0 0,0 0 0 0 0,0 0-1 0 0,0 0 1 0 0,-1 0 0 0 0,0 0 0 0 0,0 0 0 0 0,0 0-1 0 0,-1 0 1 0 0,-3 8 0 0 0,0-3 6 0 0,0-2 0 0 0,0 1 0 0 0,0 0 0 0 0,-1-1 0 0 0,-1 0 0 0 0,1-1 0 0 0,-1 1 0 0 0,0-1 0 0 0,-1 0 0 0 0,0-1 0 0 0,0 0 0 0 0,-10 6 0 0 0,17-12-111 0 0,-34-1-851 0 0,35 1 900 0 0,0 0 1 0 0,0 0-1 0 0,0 0 0 0 0,0 0 1 0 0,0 0-1 0 0,0 0 1 0 0,0 1-1 0 0,0-1 1 0 0,1 0-1 0 0,-1 0 1 0 0,0 0-1 0 0,0 0 1 0 0,0 0-1 0 0,0 0 0 0 0,0 0 1 0 0,0 0-1 0 0,1 0 1 0 0,-1 0-1 0 0,0 0 1 0 0,0 0-1 0 0,0 0 1 0 0,0 0-1 0 0,0 0 1 0 0,1 0-1 0 0,-1 0 0 0 0,0 0 1 0 0,0 0-1 0 0,0 0 1 0 0,0 0-1 0 0,0 0 1 0 0,0 0-1 0 0,1 0 1 0 0,-1 0-1 0 0,0 0 1 0 0,0 0-1 0 0,0 0 0 0 0,0 0 1 0 0,0-1-1 0 0,0 1 1 0 0,0 0-1 0 0,1 0 1 0 0,-1 0-1 0 0,0 0 1 0 0,0 0-1 0 0,0 0 0 0 0,0 0 1 0 0,0 0-1 0 0,0-1 1 0 0,0 1-1 0 0,0 0 1 0 0,0 0-1 0 0,0 0 1 0 0,0 0-1 0 0,0 0 1 0 0,0 0-1 0 0,0-1 0 0 0,0 1 1 0 0,0 0-1 0 0,0 0 1 0 0,0 0-1 0 0,0 0 1 0 0,0 0-1 0 0,0-1 1 0 0,0 1-1 0 0,0 0 1 0 0,0 0-1 0 0,0 0 0 0 0,26 2-12 0 0,53 12 284 0 0,-29-5-563 0 0,-42-8-733 0 0,1-1 0 0 0,-1 0 0 0 0,1 0 0 0 0,0-1 0 0 0,-1 0 0 0 0,0 0 0 0 0,17-5 0 0 0,15-3-1780 0 0,-24 7 1508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1856 0 0,'0'0'4520'0'0,"40"-10"-1412"0"0,-35 10-2752 0 0,-1 0-1 0 0,1 0 0 0 0,0 0 1 0 0,0 0-1 0 0,0 1 0 0 0,0 0 0 0 0,0 0 1 0 0,0 0-1 0 0,6 3 0 0 0,-10-3-269 0 0,1 0 0 0 0,0 0 0 0 0,0 0 0 0 0,-1 0 0 0 0,1 0 0 0 0,-1 1 0 0 0,1-1 0 0 0,-1 1 0 0 0,0-1 0 0 0,1 1 0 0 0,-1-1 0 0 0,0 1-1 0 0,0 0 1 0 0,0 0 0 0 0,0-1 0 0 0,0 1 0 0 0,-1 0 0 0 0,1 0 0 0 0,0 0 0 0 0,-1 0 0 0 0,0 0 0 0 0,1 0 0 0 0,-1 0 0 0 0,0 0-1 0 0,0 4 1 0 0,-2 0-9 0 0,-1 1-1 0 0,0 0 0 0 0,0-1 0 0 0,0 1 1 0 0,-1-1-1 0 0,0 0 0 0 0,0 0 1 0 0,-1-1-1 0 0,-9 10 0 0 0,7-6-205 0 0,64 30-613 0 0,-52-35 820 0 0,-1-1-1 0 0,-1 1 0 0 0,1-1 0 0 0,0 1 1 0 0,-1 0-1 0 0,0 0 0 0 0,0 1 0 0 0,0-1 1 0 0,0 1-1 0 0,-1-1 0 0 0,0 1 0 0 0,0 0 0 0 0,0 0 1 0 0,-1 0-1 0 0,1 0 0 0 0,-1 0 0 0 0,0 0 1 0 0,0 10-1 0 0,-2-13-40 0 0,1 0-1 0 0,-1-1 1 0 0,0 1-1 0 0,0 0 1 0 0,0-1 0 0 0,0 1-1 0 0,0-1 1 0 0,-1 1 0 0 0,1-1-1 0 0,0 1 1 0 0,-1-1 0 0 0,1 0-1 0 0,-1 0 1 0 0,1 0 0 0 0,-1 0-1 0 0,0 0 1 0 0,1 0 0 0 0,-3 1-1 0 0,-31 14 603 0 0,27-14-404 0 0,1-1 0 0 0,-1 1 0 0 0,0-1 1 0 0,0-1-1 0 0,0 0 0 0 0,0 0 0 0 0,-15-2 0 0 0,20 2-366 0 0,-1-1 1 0 0,1 1-1 0 0,0-1 1 0 0,0 0-1 0 0,-1 0 0 0 0,1 0 1 0 0,0-1-1 0 0,0 1 1 0 0,0-1-1 0 0,0 1 1 0 0,1-1-1 0 0,-1 0 0 0 0,0 0 1 0 0,1 0-1 0 0,-1-1 1 0 0,1 1-1 0 0,0-1 1 0 0,-1 1-1 0 0,1-1 0 0 0,-2-4 1 0 0,4 6-246 0 0,-1 1 1 0 0,1-1-1 0 0,0 0 0 0 0,-1 0 0 0 0,1 0 1 0 0,0 1-1 0 0,0-1 0 0 0,0 0 1 0 0,0 0-1 0 0,0 0 0 0 0,0 0 1 0 0,0 0-1 0 0,0 1 0 0 0,0-1 1 0 0,0 0-1 0 0,1 0 0 0 0,-1 0 0 0 0,0 0 1 0 0,0 1-1 0 0,1-1 0 0 0,-1 0 1 0 0,1 0-1 0 0,-1 1 0 0 0,1-1 1 0 0,-1 0-1 0 0,1 1 0 0 0,-1-1 0 0 0,1 0 1 0 0,0 0-1 0 0,9-7-1846 0 0,-7 6 982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2772 0 0,'0'0'4207'0'0,"2"-10"1190"0"0,-2 12-5340 0 0,0-1-1 0 0,1 1 1 0 0,-1-1-1 0 0,0 1 1 0 0,0 0-1 0 0,0-1 1 0 0,0 1-1 0 0,-1-1 1 0 0,1 1-1 0 0,0-1 1 0 0,-1 1-1 0 0,1-1 1 0 0,-1 1-1 0 0,1-1 1 0 0,-1 1-1 0 0,1-1 1 0 0,-1 0-1 0 0,0 1 1 0 0,-2 1-1 0 0,-25 43 980 0 0,17-29-645 0 0,6-5-115 0 0,-1-1 1 0 0,1 1-1 0 0,1 0 1 0 0,0 0 0 0 0,0 1-1 0 0,2-1 1 0 0,-1 1-1 0 0,2-1 1 0 0,-1 1-1 0 0,2 14 1 0 0,0-24-276 0 0,0-1-1 0 0,0 0 1 0 0,0 0 0 0 0,1 0-1 0 0,-1 0 1 0 0,1 0 0 0 0,0 0-1 0 0,0 0 1 0 0,-1 0 0 0 0,1 0-1 0 0,0 0 1 0 0,1 0-1 0 0,-1 0 1 0 0,0-1 0 0 0,0 1-1 0 0,1 0 1 0 0,-1-1 0 0 0,1 1-1 0 0,0-1 1 0 0,-1 0 0 0 0,1 1-1 0 0,0-1 1 0 0,0 0 0 0 0,0 0-1 0 0,-1 0 1 0 0,1 0 0 0 0,0-1-1 0 0,0 1 1 0 0,1 0 0 0 0,2 0-1 0 0,-1 0-48 0 0,1-1 0 0 0,-1 1 0 0 0,1 0 0 0 0,-1-1 0 0 0,1 0 0 0 0,0 0 0 0 0,-1-1 0 0 0,1 1 0 0 0,-1-1 0 0 0,1 0 0 0 0,-1 0 0 0 0,1-1 0 0 0,4-1 0 0 0,3-3-44 0 0,-10 5 85 0 0,1 1 0 0 0,-1-1 0 0 0,0 1-1 0 0,0-1 1 0 0,0 0 0 0 0,0 0 0 0 0,-1 0 0 0 0,1 0 0 0 0,0-1 0 0 0,0 1 0 0 0,-1 0 0 0 0,1-1 0 0 0,0 1 0 0 0,-1-1 0 0 0,0 1 0 0 0,1-1 0 0 0,-1 0 0 0 0,0 0-1 0 0,0 1 1 0 0,0-1 0 0 0,0 0 0 0 0,1-3 0 0 0,-2 4 102 0 0,-10-5-161 0 0,10 5 95 0 0,-1 0-1 0 0,0 0 1 0 0,0 1-1 0 0,0-1 0 0 0,0 0 1 0 0,0 0-1 0 0,0 1 1 0 0,0-1-1 0 0,-1 0 1 0 0,1 1-1 0 0,0 0 1 0 0,0-1-1 0 0,0 1 0 0 0,0-1 1 0 0,-2 1-1 0 0,-11 0 58 0 0,1 1 0 0 0,-1 1 0 0 0,-18 5 0 0 0,5 6-4804 0 0,25-10 1978 0 0,2-3 2529 0 0,0 0 0 0 0,0 1 1 0 0,0-1-1 0 0,0 0 0 0 0,0 0 0 0 0,0 1 0 0 0,0-1 1 0 0,0 0-1 0 0,0 1 0 0 0,0-1 0 0 0,0 0 1 0 0,0 0-1 0 0,0 1 0 0 0,1-1 0 0 0,-1 0 1 0 0,0 1-1 0 0,0-1 0 0 0,0 0 0 0 0,0 0 0 0 0,4 3-2739 0 0,-1-1 1570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6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 2373,'0'-18'5452,"0"31"498,0 14-1878,0-3-4253,0 406 3836,-5-330-3313,-18 112 0,2-47-160,16-102-101,-50 364-13,49-395-488,2 1 0,0 64-1,4-195-6942,0 56 512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1416 0 0,'0'0'4419'0'0,"-4"2"-3709"0"0,2 0-567 0 0,1 0 0 0 0,-1 0 0 0 0,0 0 0 0 0,0 0 0 0 0,1 0 0 0 0,-1 0 0 0 0,1 1 0 0 0,0-1 0 0 0,0 0 0 0 0,0 1-1 0 0,0-1 1 0 0,0 1 0 0 0,0 0 0 0 0,0-1 0 0 0,1 1 0 0 0,0-1 0 0 0,-1 1 0 0 0,1 0 0 0 0,0 0 0 0 0,1 2 0 0 0,0 78 1465 0 0,0-49-989 0 0,4 36 1220 0 0,-2-27-3901 0 0,-2-14-6817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1920 0 0,'-1'-9'4785'0'0,"1"8"-4663"0"0,-1 0 0 0 0,1 0 0 0 0,0 0 0 0 0,-1 0 0 0 0,1 0 0 0 0,0 0 0 0 0,0 0-1 0 0,0 0 1 0 0,0 0 0 0 0,0 0 0 0 0,0 0 0 0 0,0 0 0 0 0,0 0 0 0 0,0 0 0 0 0,0 0 0 0 0,1 0 0 0 0,-1 0 0 0 0,0 0 0 0 0,1 0 0 0 0,-1 0-1 0 0,1 0 1 0 0,-1 0 0 0 0,1 0 0 0 0,-1 0 0 0 0,1 1 0 0 0,0-1 0 0 0,-1 0 0 0 0,1 0 0 0 0,0 1 0 0 0,0-1 0 0 0,-1 0 0 0 0,1 1-1 0 0,0-1 1 0 0,0 1 0 0 0,0-1 0 0 0,0 1 0 0 0,0-1 0 0 0,0 1 0 0 0,0 0 0 0 0,0-1 0 0 0,1 1 0 0 0,0 0-63 0 0,0 0 1 0 0,1 1-1 0 0,-1-1 1 0 0,0 0-1 0 0,0 1 1 0 0,0 0-1 0 0,0-1 1 0 0,0 1-1 0 0,0 0 1 0 0,0 0-1 0 0,0 0 1 0 0,-1 0-1 0 0,1 1 1 0 0,0-1-1 0 0,0 0 1 0 0,-1 1-1 0 0,1-1 1 0 0,-1 1-1 0 0,0 0 1 0 0,1-1-1 0 0,-1 1 1 0 0,0 0-1 0 0,0 0 1 0 0,0 0-1 0 0,0 0 1 0 0,0 0-1 0 0,1 4 1 0 0,2 2 133 0 0,-1 1-1 0 0,0 1 1 0 0,0-1 0 0 0,3 19-1 0 0,-5-10 15 0 0,0 1 0 0 0,-1-1 0 0 0,-1 1-1 0 0,-1-1 1 0 0,-8 34 0 0 0,9-43-122 0 0,-2-1 1 0 0,1 0-1 0 0,-2 1 1 0 0,1-1 0 0 0,-1-1-1 0 0,0 1 1 0 0,0 0-1 0 0,-1-1 1 0 0,0 0-1 0 0,0 0 1 0 0,-1 0-1 0 0,0-1 1 0 0,0 0-1 0 0,-11 9 1 0 0,15-14-111 0 0,1 0 1 0 0,-1 0-1 0 0,1 0 0 0 0,-1 0 0 0 0,0 0 1 0 0,1 0-1 0 0,-1 0 0 0 0,0-1 1 0 0,0 1-1 0 0,1-1 0 0 0,-1 1 1 0 0,0-1-1 0 0,0 0 0 0 0,0 0 1 0 0,0 0-1 0 0,1 0 0 0 0,-1 0 1 0 0,0 0-1 0 0,0 0 0 0 0,0 0 1 0 0,0-1-1 0 0,1 1 0 0 0,-1-1 1 0 0,0 1-1 0 0,0-1 0 0 0,1 0 1 0 0,-1 0-1 0 0,0 0 0 0 0,1 0 0 0 0,-1 0 1 0 0,1 0-1 0 0,-1 0 0 0 0,1 0 1 0 0,0-1-1 0 0,-1 1 0 0 0,1 0 1 0 0,0-1-1 0 0,0 1 0 0 0,0-1 1 0 0,0 0-1 0 0,0 1 0 0 0,0-1 1 0 0,1 0-1 0 0,-1 1 0 0 0,1-1 1 0 0,-1 0-1 0 0,1 0 0 0 0,-1 0 1 0 0,1 0-1 0 0,0 1 0 0 0,0-1 0 0 0,0 0 1 0 0,0 0-1 0 0,0-2 0 0 0,1 3 25 0 0,-1 0 0 0 0,1 0 0 0 0,-1 0-1 0 0,1 0 1 0 0,-1 0 0 0 0,1 0 0 0 0,0 0-1 0 0,0 0 1 0 0,-1 0 0 0 0,1 0 0 0 0,0 1-1 0 0,0-1 1 0 0,0 0 0 0 0,0 0 0 0 0,0 1-1 0 0,0-1 1 0 0,0 1 0 0 0,0-1 0 0 0,0 1-1 0 0,0-1 1 0 0,0 1 0 0 0,0 0 0 0 0,0-1-1 0 0,1 1 1 0 0,-1 0 0 0 0,0 0 0 0 0,0 0-1 0 0,0 0 1 0 0,0 0 0 0 0,3 0 0 0 0,38 3-14 0 0,46 13-286 0 0,-49-10-4608 0 0,-26-1-2554 0 0,-11-2 6144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2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1896 0 0,'0'0'940'0'0,"0"-16"2679"0"0,0 14-3444 0 0,1-1 0 0 0,-1 1-1 0 0,0 0 1 0 0,1-1 0 0 0,-1 1-1 0 0,1 0 1 0 0,0 0 0 0 0,0 0-1 0 0,0-1 1 0 0,0 1 0 0 0,0 0-1 0 0,0 0 1 0 0,1 0 0 0 0,-1 0-1 0 0,1 1 1 0 0,-1-1 0 0 0,1 0-1 0 0,0 1 1 0 0,-1-1 0 0 0,1 1-1 0 0,0-1 1 0 0,0 1 0 0 0,0 0-1 0 0,0 0 1 0 0,0 0 0 0 0,1 0-1 0 0,-1 0 1 0 0,0 0 0 0 0,0 1-1 0 0,5-2 1 0 0,-4 2-84 0 0,0 0 0 0 0,0 1 0 0 0,0-1 0 0 0,0 0 0 0 0,0 1 1 0 0,-1 0-1 0 0,1 0 0 0 0,0 0 0 0 0,0 0 0 0 0,-1 0 0 0 0,1 0 0 0 0,-1 1 0 0 0,1-1 0 0 0,-1 1 0 0 0,1 0 1 0 0,-1 0-1 0 0,0-1 0 0 0,0 2 0 0 0,0-1 0 0 0,0 0 0 0 0,0 0 0 0 0,0 1 0 0 0,-1-1 0 0 0,1 1 0 0 0,-1-1 0 0 0,0 1 1 0 0,2 3-1 0 0,0 0-5 0 0,0 1 0 0 0,0 0 0 0 0,0-1 1 0 0,-1 1-1 0 0,0 1 0 0 0,0-1 0 0 0,-1 0 0 0 0,0 0 1 0 0,0 1-1 0 0,-1-1 0 0 0,0 0 0 0 0,0 1 1 0 0,-1-1-1 0 0,1 0 0 0 0,-2 1 0 0 0,1-1 1 0 0,-4 11-1 0 0,-1-5-33 0 0,0-1 0 0 0,-1 0 1 0 0,0-1-1 0 0,-12 17 0 0 0,16-25-67 0 0,0 0-1 0 0,0 0 1 0 0,0 0-1 0 0,0-1 0 0 0,-1 1 1 0 0,1-1-1 0 0,-1 0 0 0 0,1 0 1 0 0,-1 0-1 0 0,0 0 1 0 0,0 0-1 0 0,0-1 0 0 0,0 0 1 0 0,0 0-1 0 0,0 0 0 0 0,0 0 1 0 0,0-1-1 0 0,-6 1 0 0 0,8-1-10 0 0,1-1-1 0 0,-1 1 0 0 0,1-1 0 0 0,-1 1 1 0 0,1-1-1 0 0,0 0 0 0 0,-1 1 0 0 0,1-1 1 0 0,0 0-1 0 0,-1 0 0 0 0,1 0 0 0 0,0 0 0 0 0,0 0 1 0 0,0 0-1 0 0,0 0 0 0 0,0-1 0 0 0,0 1 1 0 0,0 0-1 0 0,0 0 0 0 0,0-1 0 0 0,1 1 1 0 0,-1-1-1 0 0,1 1 0 0 0,-1-1 0 0 0,1 1 0 0 0,-1-1 1 0 0,1 1-1 0 0,-1-3 0 0 0,-2-6-71 0 0,3 10 40 0 0,7-5-144 0 0,-7 5 201 0 0,1-1-1 0 0,-1 1 0 0 0,0 0 1 0 0,1-1-1 0 0,-1 1 0 0 0,1-1 1 0 0,-1 1-1 0 0,1 0 0 0 0,-1-1 1 0 0,1 1-1 0 0,0 0 0 0 0,-1-1 1 0 0,1 1-1 0 0,-1 0 0 0 0,1 0 1 0 0,0 0-1 0 0,-1 0 0 0 0,1-1 1 0 0,-1 1-1 0 0,1 0 0 0 0,0 0 1 0 0,-1 0-1 0 0,1 0 0 0 0,0 0 1 0 0,0 1-1 0 0,19 3 275 0 0,0 2-1 0 0,27 10 1 0 0,27 8-2019 0 0,-19-18-9475 0 0,-49-6 10054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1624 0 0,'0'0'9108'0'0,"0"0"-9072"0"0,1 0 1 0 0,-1 0-1 0 0,0 1 1 0 0,1-1-1 0 0,-1 0 1 0 0,0 1-1 0 0,1-1 1 0 0,-1 1 0 0 0,0-1-1 0 0,0 0 1 0 0,1 1-1 0 0,-1-1 1 0 0,0 1-1 0 0,0-1 1 0 0,0 1-1 0 0,0-1 1 0 0,0 0-1 0 0,0 1 1 0 0,1-1-1 0 0,-1 1 1 0 0,0-1 0 0 0,0 1-1 0 0,0-1 1 0 0,-1 1-1 0 0,1-1 1 0 0,0 1-1 0 0,0-1 1 0 0,0 1-1 0 0,0-1 1 0 0,0 1-1 0 0,-49 160 2622 0 0,49-160-2523 0 0,0 0-115 0 0,0 0-1 0 0,0 1 1 0 0,0-1 0 0 0,0 1 0 0 0,0-1 0 0 0,1 1 0 0 0,-1-1-1 0 0,0 1 1 0 0,1-1 0 0 0,-1 0 0 0 0,1 1 0 0 0,-1-1 0 0 0,1 0-1 0 0,0 1 1 0 0,0-1 0 0 0,-1 0 0 0 0,1 0 0 0 0,0 0 0 0 0,2 2-1 0 0,7 0-1 0 0,0-1 0 0 0,-1 0-1 0 0,1-1 1 0 0,0 0-1 0 0,0 0 1 0 0,0-1 0 0 0,1 0-1 0 0,15-3 1 0 0,10 1-103 0 0,-25 2-71 0 0,37 0-3435 0 0,-38 2-4867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3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0 988 0 0,'0'9'3075'0'0,"0"34"3850"0"0,-1-18-6206 0 0,0 1 1 0 0,-6 28 0 0 0,2 2 624 0 0,5-48-1180 0 0,-1-1-1 0 0,1 1 1 0 0,-1-1-1 0 0,-1 0 1 0 0,-2 13-1 0 0,-3 12 471 0 0,7-19-5656 0 0,0-4-2567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3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 1520 0 0,'-7'-1'7399'0'0,"-28"1"-5713"0"0,-44 8 533 0 0,79-8-2117 0 0,-2 0-3 0 0,-4 0-10 0 0,4 0-76 0 0,0 0 0 0 0,0 1 1 0 0,0 0-1 0 0,-1-1 0 0 0,1 1 0 0 0,0 0 0 0 0,0 0 1 0 0,0 0-1 0 0,0 0 0 0 0,0 0 0 0 0,0 1 1 0 0,1-1-1 0 0,-1 1 0 0 0,0-1 0 0 0,1 1 0 0 0,-1 0 1 0 0,1-1-1 0 0,-1 1 0 0 0,1 0 0 0 0,0 0 1 0 0,0 0-1 0 0,0 0 0 0 0,0 0 0 0 0,0 0 0 0 0,0 0 1 0 0,1 1-1 0 0,-1-1 0 0 0,1 0 0 0 0,-1 0 1 0 0,1 4-1 0 0,-3 12 4 0 0,1 1 0 0 0,1 33 0 0 0,1-48 7 0 0,0-3-27 0 0,0 0 0 0 0,0-1-1 0 0,0 1 1 0 0,0 0-1 0 0,0 0 1 0 0,0-1 0 0 0,1 1-1 0 0,-1 0 1 0 0,0 0 0 0 0,1-1-1 0 0,-1 1 1 0 0,0-1 0 0 0,1 1-1 0 0,-1 0 1 0 0,1-1 0 0 0,-1 1-1 0 0,1-1 1 0 0,-1 1 0 0 0,1-1-1 0 0,-1 1 1 0 0,1-1-1 0 0,0 1 1 0 0,-1-1 0 0 0,1 1-1 0 0,0-1 1 0 0,-1 0 0 0 0,1 0-1 0 0,0 1 1 0 0,0-1 0 0 0,-1 0-1 0 0,1 0 1 0 0,0 0 0 0 0,0 0-1 0 0,-1 0 1 0 0,1 0 0 0 0,0 0-1 0 0,0 0 1 0 0,-1 0-1 0 0,1 0 1 0 0,0 0 0 0 0,0 0-1 0 0,-1 0 1 0 0,1-1 0 0 0,0 1-1 0 0,-1 0 1 0 0,1-1 0 0 0,0 1-1 0 0,1-1 1 0 0,41-19 7 0 0,-36 16-10 0 0,-4 2 0 0 0,1 1 1 0 0,0-1 0 0 0,-1 1 0 0 0,1 0 0 0 0,0 0 0 0 0,0 0 0 0 0,-1 0 0 0 0,1 1-1 0 0,0 0 1 0 0,0-1 0 0 0,0 1 0 0 0,0 1 0 0 0,0-1 0 0 0,0 1 0 0 0,-1-1 0 0 0,1 1 0 0 0,0 0-1 0 0,0 0 1 0 0,-1 1 0 0 0,1-1 0 0 0,0 1 0 0 0,-1 0 0 0 0,0 0 0 0 0,1 0 0 0 0,-1 0-1 0 0,0 1 1 0 0,0-1 0 0 0,0 1 0 0 0,-1-1 0 0 0,1 1 0 0 0,3 6 0 0 0,0-2 23 0 0,-1 0 1 0 0,-1 1-1 0 0,1 0 1 0 0,-1 0-1 0 0,-1 0 1 0 0,1 1-1 0 0,-1-1 1 0 0,-1 1-1 0 0,0-1 1 0 0,0 1-1 0 0,0 0 1 0 0,0 14-1 0 0,-3-16 44 0 0,0-1 0 0 0,0 1 0 0 0,0-1 0 0 0,-1 1 0 0 0,0-1 0 0 0,0 0-1 0 0,0 0 1 0 0,-1 0 0 0 0,0 0 0 0 0,0 0 0 0 0,-1 0 0 0 0,1-1 0 0 0,-1 0 0 0 0,0 0 0 0 0,-1 0 0 0 0,1 0-1 0 0,-1 0 1 0 0,0-1 0 0 0,0 0 0 0 0,-1 0 0 0 0,1 0 0 0 0,-1-1 0 0 0,0 0 0 0 0,0 0 0 0 0,0 0-1 0 0,0-1 1 0 0,0 0 0 0 0,0 0 0 0 0,-12 1 0 0 0,17-3 88 0 0,-32-2 140 0 0,30 1-612 0 0,-29-13 1129 0 0,18 3-2128 0 0,7 0-3795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3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1568 0 0,'-7'4'9613'0'0,"-9"20"-7555"0"0,-11 31-1942 0 0,21-35 183 0 0,-13 66 757 0 0,18-79-984 0 0,0 0-1 0 0,1 0 0 0 0,0 0 1 0 0,0 0-1 0 0,1 0 1 0 0,-1 0-1 0 0,1 0 0 0 0,1 0 1 0 0,3 11-1 0 0,-2-10-20 0 0,0-1 0 0 0,1 1 0 0 0,0-1-1 0 0,0 0 1 0 0,0 0 0 0 0,1 0 0 0 0,0-1 0 0 0,7 7-1 0 0,-10-11-52 0 0,1 0 1 0 0,-1 0-1 0 0,1-1 0 0 0,-1 1 0 0 0,1 0 0 0 0,0-1 0 0 0,0 0 0 0 0,0 0 1 0 0,-1 0-1 0 0,1 0 0 0 0,1 0 0 0 0,-1 0 0 0 0,0-1 0 0 0,0 0 0 0 0,0 1 1 0 0,0-1-1 0 0,0 0 0 0 0,0 0 0 0 0,0-1 0 0 0,0 1 0 0 0,0-1 0 0 0,1 0 1 0 0,-1 1-1 0 0,5-4 0 0 0,-1 2 0 0 0,1-2 0 0 0,-1 1 0 0 0,0-1 0 0 0,0 0 0 0 0,0 0 0 0 0,-1-1 0 0 0,1 0 0 0 0,-1 0 0 0 0,0 0 0 0 0,-1-1 0 0 0,1 0 0 0 0,-1 0 0 0 0,6-11 0 0 0,-10 16-17 0 0,-3-13 266 0 0,1 13-231 0 0,0 0 0 0 0,0 0-1 0 0,0 0 1 0 0,0 0 0 0 0,0 0-1 0 0,0 0 1 0 0,0 0 0 0 0,0 1-1 0 0,0-1 1 0 0,0 0-1 0 0,0 1 1 0 0,-1-1 0 0 0,1 1-1 0 0,0-1 1 0 0,0 1 0 0 0,-1 0-1 0 0,1 0 1 0 0,0-1-1 0 0,-1 1 1 0 0,1 0 0 0 0,0 0-1 0 0,-3 1 1 0 0,-1-1-21 0 0,1 1 1 0 0,0 0-1 0 0,-1 0 1 0 0,1 1-1 0 0,0-1 0 0 0,-9 5 1 0 0,5-1-365 0 0,0 0 1 0 0,0 0-1 0 0,0 0 1 0 0,0 1 0 0 0,1 1-1 0 0,-8 8 1 0 0,13-13-367 0 0,-1 1 0 0 0,1 0 1 0 0,0-1-1 0 0,1 1 0 0 0,-1 0 1 0 0,0 0-1 0 0,1 0 0 0 0,0 0 0 0 0,-1 0 1 0 0,1 0-1 0 0,0 1 0 0 0,1-1 0 0 0,-2 6 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1240 0 0,'0'0'3431'0'0,"10"0"-2116"0"0,-3 0 2705 0 0,-6 0-3962 0 0,0 0 1 0 0,-1 0-1 0 0,1 0 1 0 0,0 1-1 0 0,0-1 1 0 0,0 0-1 0 0,0 0 1 0 0,-1 1-1 0 0,1-1 1 0 0,0 0 0 0 0,0 1-1 0 0,-1-1 1 0 0,1 1-1 0 0,0-1 1 0 0,-1 1-1 0 0,1-1 1 0 0,0 1-1 0 0,-1-1 1 0 0,1 1-1 0 0,-1 0 1 0 0,1-1-1 0 0,-1 1 1 0 0,1 0 0 0 0,0 1-1 0 0,7 28 1116 0 0,-8 47 474 0 0,-1-51-1146 0 0,-9 96 922 0 0,7-59-453 0 0,3-41-3660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0 120 908 0 0,'1'-4'320'0'0,"-1"-1"0"0"0,1 1-1 0 0,1 0 1 0 0,-1 0 0 0 0,1 1 0 0 0,-1-1 0 0 0,1 0-1 0 0,0 0 1 0 0,0 1 0 0 0,1-1 0 0 0,-1 1 0 0 0,1 0-1 0 0,-1-1 1 0 0,1 1 0 0 0,0 1 0 0 0,0-1 0 0 0,1 0-1 0 0,-1 1 1 0 0,1-1 0 0 0,-1 1 0 0 0,5-2 0 0 0,7-4 158 0 0,0 0 0 0 0,1 1 1 0 0,29-9-1 0 0,-38 15-388 0 0,0-1 0 0 0,0 1 0 0 0,0 0 0 0 0,1 1 0 0 0,-1-1 0 0 0,0 1 0 0 0,0 1 0 0 0,0 0 0 0 0,0 0 0 0 0,0 0 0 0 0,0 0 0 0 0,0 1 0 0 0,0 1 0 0 0,0-1 0 0 0,10 6 0 0 0,-13-5-3 0 0,1-1 0 0 0,-1 1 0 0 0,0 0 0 0 0,-1 0 0 0 0,1 0 0 0 0,0 0 0 0 0,-1 1 0 0 0,0 0 0 0 0,1 0 0 0 0,-1-1 0 0 0,-1 2 0 0 0,1-1 0 0 0,-1 0 0 0 0,0 1 0 0 0,0-1 0 0 0,0 1 0 0 0,0-1 0 0 0,-1 1 0 0 0,1 0 0 0 0,-2 0 0 0 0,1 0 0 0 0,0-1 0 0 0,-1 7 0 0 0,-1-8-33 0 0,0-1 0 0 0,0 1 1 0 0,0-1-1 0 0,0 1 0 0 0,-1-1 1 0 0,1 0-1 0 0,-1 0 1 0 0,1 1-1 0 0,-1-1 0 0 0,0 0 1 0 0,0 0-1 0 0,0-1 1 0 0,0 1-1 0 0,-1 0 0 0 0,-2 2 1 0 0,-40 22 679 0 0,35-22-514 0 0,-1 0 0 0 0,1 0 0 0 0,-1-2-1 0 0,0 1 1 0 0,0-1 0 0 0,-20 1 0 0 0,-14-3-2306 0 0,31-7-449 0 0,14 7 2275 0 0,-1-1 0 0 0,1 1 0 0 0,0 0-1 0 0,0-1 1 0 0,0 1 0 0 0,-1-1 0 0 0,1 1 0 0 0,0-1 0 0 0,0 1-1 0 0,0-1 1 0 0,0 1 0 0 0,0-1 0 0 0,0 1 0 0 0,0-1 0 0 0,0 1-1 0 0,0-1 1 0 0,0 1 0 0 0,0-1 0 0 0,0 1 0 0 0,0-1 0 0 0,0 1-1 0 0,0-1 1 0 0,1 1 0 0 0,-1-1 0 0 0,0 1 0 0 0,0-1 0 0 0,1 1-1 0 0,-1-1 1 0 0,0 1 0 0 0,1 0 0 0 0,-1-1 0 0 0,4-2-1218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1440 0 0,'-5'5'1950'0'0,"1"0"-1"0"0,0 0 0 0 0,1 1 1 0 0,-1 0-1 0 0,-4 10 1 0 0,-19 50 1613 0 0,-15 78-2397 0 0,39-135-634 0 0,-3 19-146 0 0,0 0-1 0 0,2 0 1 0 0,1 1-1 0 0,1 34 1 0 0,3-56-373 0 0,0-1 1 0 0,0 0-1 0 0,0 0 1 0 0,1 0 0 0 0,0 0-1 0 0,0 0 1 0 0,1-1-1 0 0,-1 1 1 0 0,5 6-1 0 0,12 6-3504 0 0,-2-35-9049 0 0,-16 14 10560 0 0,1-1 834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6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4040,'1'-31'6947,"3"4"-3469,-2 21-3247,1 0 0,0-1 0,-1 1 0,1-1 0,1 2 1,-1-1-1,2 0 0,-1 1 0,0-1 0,1 2 0,6-7 0,171-146 1826,-168 146-1955,42-32 194,3 3 0,116-60-1,-130 77-209,1 3-1,0 1 1,1 3-1,1 1 1,1 3-1,0 1 1,62-3-1,-100 13-52,0 1 0,1 0-1,-1 1 1,-1 0-1,1 1 1,0-1 0,0 2-1,0 0 1,0 1-1,11 5 1,-11-3 8,0 1 0,0 0 0,-1 1 0,0 0-1,0 1 1,-1 0 0,0 0 0,12 17 0,-5-4-15,-3 0 1,0 2-1,0-1 1,-2 1-1,-1 0 1,-1 1-1,-2 0 1,0 1-1,4 32 0,-5-4-4,0 2 1,-4-2-1,-7 81 0,3-109-6,-1-1 1,-3 0-1,1-1 1,-2 1-1,-1-1 1,-1 0-1,-1-1 0,-1 1 1,0-2-1,-3-1 1,0 1-1,-19 23 1,5-14 3,-2 0-1,-2-1 1,0-2 0,-2-1 0,-1-2 0,-55 30-1,13-12-13,-2-4-1,-86 29 0,121-52-7,1-3-1,-2-2 0,1-2 1,-1-2-1,-79 3 0,121-9-2,0-1-1,0 0 1,-1 0-1,2 0 1,-1 0-1,-1-1 1,2 1-1,-2 0 0,1-1 1,1 0-1,-1-1 1,0 1-1,-1 0 1,2-1-1,-1 0 0,1 1 1,-1-1-1,1 0 1,-1 0-1,1 0 1,0 0-1,0 0 1,0-1-1,-3-4 0,3 0-9,-1-1 0,1 0-1,0 1 1,0-1-1,2 0 1,-1 0-1,1 0 1,0-11 0,1 14 4,0 0 0,0 0 0,1 0 1,0 0-1,0 0 0,0 1 0,0-1 1,1 1-1,0 0 0,0-1 1,0 2-1,1-2 0,-1 2 0,1-1 1,0 0-1,-1 2 0,2-1 1,-2-1-1,9-2 0,7-6 11,1 1 0,0 1 1,27-9-1,-9 7 4,1 2 1,-1 2 0,1 2-1,0 1 1,0 2-1,77 4 1,-105-1 5,1 1 1,-1 0 0,0 2-1,0 0 1,0-1-1,0 2 1,-1 0-1,1 0 1,-1 2 0,0-1-1,0 1 1,-1 0-1,0 0 1,15 15 0,1 5 28,-2 0 0,-2 1 1,28 44-1,-7-9-35,26 28 39,-43-52-36,-4-5 9,0-1-1,39 41 1,-44-56 6,0-1 0,1 0 0,1-2 0,1 0 1,0-2-1,0 1 0,1-2 0,1 0 0,-1-2 1,1 0-1,1-2 0,37 10 0,-25-9 22,0-1 0,1-2 0,-1-1 1,1-2-1,-1-1 0,1-1 0,66-11 0,-89 8-97,0 0 0,0-2 0,-1 1 0,-1-1-1,1 0 1,0-2 0,-1 1 0,0 0 0,0-2 0,0 0 0,-1 1 0,11-15 0,-10 10-855,0 0 1,-2 0 0,1-2-1,-1 1 1,11-27-1,14-68-14545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1644 0 0,'-24'8'9980'0'0,"-8"0"-5643"0"0,17-6-3902 0 0,0 2 0 0 0,0 0 0 0 0,0 1 0 0 0,1 0 0 0 0,-23 12 0 0 0,34-14-462 0 0,1 0 0 0 0,-1 0 1 0 0,1 0-1 0 0,0 0 0 0 0,1 1 0 0 0,-1-1 0 0 0,0 0 0 0 0,1 1 1 0 0,0-1-1 0 0,-1 1 0 0 0,2-1 0 0 0,-1 1 0 0 0,-1 5 0 0 0,-3 50-118 0 0,5-59 207 0 0,4 1-79 0 0,0 0-1 0 0,0 0 1 0 0,0-1-1 0 0,0 1 0 0 0,0-1 1 0 0,0 0-1 0 0,0-1 1 0 0,0 1-1 0 0,1-1 1 0 0,-1 1-1 0 0,0-1 1 0 0,0-1-1 0 0,6-1 0 0 0,17-3-276 0 0,-21 6 298 0 0,0 0 1 0 0,0 0-1 0 0,-1 0 0 0 0,1 1 0 0 0,0 0 0 0 0,0 0 0 0 0,0 1 0 0 0,-1 0 0 0 0,1 0 0 0 0,-1 0 1 0 0,1 0-1 0 0,-1 1 0 0 0,0 0 0 0 0,0 0 0 0 0,0 0 0 0 0,0 1 0 0 0,-1 0 0 0 0,1 0 1 0 0,-1 0-1 0 0,0 0 0 0 0,0 1 0 0 0,-1-1 0 0 0,1 1 0 0 0,-1 0 0 0 0,0 0 0 0 0,0 1 0 0 0,-1-1 1 0 0,1 0-1 0 0,-1 1 0 0 0,-1 0 0 0 0,1-1 0 0 0,-1 1 0 0 0,1 8 0 0 0,-2-10 60 0 0,0 0 0 0 0,0 0 0 0 0,0 0 0 0 0,-1 0-1 0 0,0-1 1 0 0,0 1 0 0 0,0 0 0 0 0,0 0 0 0 0,0-1 0 0 0,-1 1 0 0 0,0 0-1 0 0,0-1 1 0 0,0 0 0 0 0,0 1 0 0 0,0-1 0 0 0,-1 0 0 0 0,1 0-1 0 0,-1 0 1 0 0,0-1 0 0 0,0 1 0 0 0,0-1 0 0 0,0 1 0 0 0,0-1-1 0 0,-1 0 1 0 0,1 0 0 0 0,-1 0 0 0 0,-3 1 0 0 0,0 0 39 0 0,0 0 0 0 0,0 0 0 0 0,0 0 0 0 0,-1-1 0 0 0,1 0 0 0 0,-1-1 0 0 0,1 0 0 0 0,-1 0 0 0 0,1 0 0 0 0,-1-1 0 0 0,0 0 0 0 0,1-1 0 0 0,-1 0 0 0 0,-7-1 0 0 0,6-1-107 0 0,0 0 1 0 0,0-1-1 0 0,0 0 0 0 0,1 0 0 0 0,-9-6 0 0 0,-5-10-6846 0 0,45 1-4421 0 0,-16 17 9902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1652 0 0,'11'2'6006'0'0,"9"12"-3669"0"0,-8-4-1578 0 0,0 2 1 0 0,-1-1-1 0 0,-1 2 0 0 0,0-1 1 0 0,-1 1-1 0 0,0 1 0 0 0,0 0 1 0 0,10 25-1 0 0,-7-10 56 0 0,-1 0 0 0 0,-1 1 1 0 0,9 49-1 0 0,-17-67-597 0 0,-1 0 1 0 0,0 0 0 0 0,-1 0-1 0 0,0 0 1 0 0,-1 0 0 0 0,-4 24-1 0 0,3-29-269 0 0,1 0 0 0 0,-2 0 0 0 0,1 0 0 0 0,-1 0 0 0 0,0-1 1 0 0,0 1-1 0 0,-1-1 0 0 0,0 0 0 0 0,0 0 0 0 0,0 0 0 0 0,-1-1 0 0 0,-9 10 0 0 0,14-14-74 0 0,0-1 1 0 0,-1 0-1 0 0,1 0 1 0 0,0 0-1 0 0,0 1 1 0 0,0-1-1 0 0,0 0 1 0 0,-1 0-1 0 0,1 0 1 0 0,0 1-1 0 0,0-1 1 0 0,0 0-1 0 0,-1 0 1 0 0,1 0-1 0 0,0 0 1 0 0,0 0-1 0 0,0 0 1 0 0,-1 1-1 0 0,1-1 1 0 0,0 0-1 0 0,0 0 1 0 0,-1 0-1 0 0,1 0 1 0 0,0 0-1 0 0,0 0 1 0 0,-1 0-1 0 0,1 0 1 0 0,0 0-1 0 0,0 0 1 0 0,-1 0-1 0 0,1 0 1 0 0,0 0-1 0 0,0 0 1 0 0,-1 0-1 0 0,1-1 1 0 0,0 1-1 0 0,0 0 1 0 0,-1 0-1 0 0,1 0 1 0 0,0 0-1 0 0,0 0 0 0 0,0-1 1 0 0,-1 1-1 0 0,1 0 1 0 0,0 0-1 0 0,0 0 1 0 0,0 0-1 0 0,0-1 1 0 0,-1 1-1 0 0,1 0 1 0 0,0 0-1 0 0,0-1 1 0 0,0 1-1 0 0,0 0 1 0 0,0 0-1 0 0,0-1 1 0 0,0 1-1 0 0,0 0 1 0 0,0 0-1 0 0,-1-1 1 0 0,1 1-1 0 0,0 0 1 0 0,0-1-1 0 0,2-11-5371 0 0,2 5 4782 0 0,20-24-2782 0 0,-17 20 2229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1292 0 0,'11'0'9981'0'0,"32"1"-5889"0"0,-17 0-3481 0 0,31 0 59 0 0,-54-1-988 0 0,-1 0-1 0 0,1-1 0 0 0,-1 1 1 0 0,1-1-1 0 0,-1 0 0 0 0,0 1 1 0 0,1-1-1 0 0,-1 0 1 0 0,0 0-1 0 0,3-2 0 0 0,-4 2 317 0 0,6-6-2421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0 988 0 0,'4'3'949'0'0,"1"-1"0"0"0,-1 0 0 0 0,1 0 0 0 0,0-1 0 0 0,-1 1 0 0 0,1-1 0 0 0,0 0 0 0 0,0 0 0 0 0,0-1 0 0 0,5 1 0 0 0,58-3-175 0 0,-33 1-5690 0 0,-15-5 869 0 0,-16 5 2817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0 106 836 0 0,'61'2'7721'0'0,"28"-9"-4513"0"0,15-1-1486 0 0,-47 5-871 0 0,95-18 0 0 0,-60 6-459 0 0,234-32-606 0 0,-322 47-580 0 0,17-4 795 0 0,-15 2-3586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1912 0 0,'10'1'5109'0'0,"23"-1"-2750"0"0,-25 0-1684 0 0,86 0 3041 0 0,-93 0-3650 0 0,0 0-1 0 0,1 0 1 0 0,-1 0-1 0 0,0 0 0 0 0,0 0 1 0 0,0 1-1 0 0,0-1 1 0 0,1 0-1 0 0,-1 1 1 0 0,0-1-1 0 0,0 1 1 0 0,0-1-1 0 0,0 1 0 0 0,0 0 1 0 0,0-1-1 0 0,0 1 1 0 0,0 0-1 0 0,0 0 1 0 0,-1 0-1 0 0,1 0 0 0 0,0-1 1 0 0,0 1-1 0 0,-1 0 1 0 0,1 0-1 0 0,0 1 1 0 0,-1-1-1 0 0,1 0 1 0 0,-1 0-1 0 0,0 0 0 0 0,1 0 1 0 0,-1 0-1 0 0,0 0 1 0 0,0 1-1 0 0,1-1 1 0 0,-1 0-1 0 0,0 0 0 0 0,0 2 1 0 0,0-1 15 0 0,-1 1 1 0 0,1-1-1 0 0,0 0 1 0 0,-1 1-1 0 0,1-1 0 0 0,-1 0 1 0 0,1 0-1 0 0,-1 0 1 0 0,0 0-1 0 0,0 0 0 0 0,0 1 1 0 0,0-2-1 0 0,-1 1 1 0 0,1 0-1 0 0,0 0 1 0 0,-1 0-1 0 0,1-1 0 0 0,-1 1 1 0 0,0 0-1 0 0,-2 1 1 0 0,-30 12 331 0 0,29-14-704 0 0,0 1 0 0 0,-1 0 0 0 0,1 1 0 0 0,0-1 0 0 0,0 1-1 0 0,0 0 1 0 0,-4 4 0 0 0,51 6-270 0 0,-26-7 469 0 0,0 1 1 0 0,0 1-1 0 0,17 10 0 0 0,-29-15 102 0 0,1 0 0 0 0,-1 0 1 0 0,0 0-1 0 0,0 0 1 0 0,0 1-1 0 0,0 0 1 0 0,-1 0-1 0 0,1 0 0 0 0,-1 0 1 0 0,0 1-1 0 0,0-1 1 0 0,-1 1-1 0 0,1 0 1 0 0,2 8-1 0 0,-5-12 101 0 0,0 2-54 0 0,0 1-1 0 0,-1-1 0 0 0,1 1 0 0 0,-1-1 0 0 0,0 0 0 0 0,0 1 0 0 0,0-1 0 0 0,-1 0 0 0 0,1 0 1 0 0,-1 0-1 0 0,0 0 0 0 0,1 0 0 0 0,-1 0 0 0 0,-1 0 0 0 0,1-1 0 0 0,0 1 0 0 0,-1-1 0 0 0,1 1 1 0 0,-1-1-1 0 0,0 0 0 0 0,1 0 0 0 0,-1 0 0 0 0,0-1 0 0 0,0 1 0 0 0,-1-1 0 0 0,1 1 0 0 0,0-1 1 0 0,0 0-1 0 0,-5 1 0 0 0,-8 1 188 0 0,0 1 1 0 0,-1-2 0 0 0,1 0 0 0 0,-29-1-1 0 0,35-2-192 0 0,-1 0-1 0 0,1-2 0 0 0,0 1 0 0 0,0-1 1 0 0,0 0-1 0 0,0-1 0 0 0,1 0 1 0 0,-1-1-1 0 0,-13-9 0 0 0,17 1-6278 0 0,6 11 5933 0 0,1 1 1 0 0,-1-1 0 0 0,1 1-1 0 0,0-1 1 0 0,-1 1 0 0 0,1-1-1 0 0,0 1 1 0 0,0-1 0 0 0,0 1-1 0 0,0 0 1 0 0,0-1-1 0 0,0 1 1 0 0,3-2 0 0 0,33-22-4358 0 0,-26 20 3331 0 0,3-3 118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00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1216 0 0,'-7'16'10386'0'0,"-18"15"-6671"0"0,-5 10-2403 0 0,24-26-834 0 0,0 1 1 0 0,1 1 0 0 0,1-1-1 0 0,0 1 1 0 0,1 0 0 0 0,1-1-1 0 0,0 33 1 0 0,2-45-460 0 0,1-1 0 0 0,0 1 0 0 0,-1-1 0 0 0,1 1 1 0 0,0-1-1 0 0,1 0 0 0 0,-1 1 0 0 0,1-1 0 0 0,-1 0 0 0 0,1 0 0 0 0,0 0 1 0 0,0 0-1 0 0,0 0 0 0 0,1 0 0 0 0,-1-1 0 0 0,1 1 0 0 0,-1-1 0 0 0,4 3 1 0 0,2 1-44 0 0,1 0 1 0 0,0-1-1 0 0,-1 0 1 0 0,1 0-1 0 0,11 4 1 0 0,-13-7-63 0 0,1 0 1 0 0,0-1-1 0 0,-1 0 1 0 0,1 0-1 0 0,0-1 1 0 0,0 0-1 0 0,0 0 1 0 0,0 0-1 0 0,11-3 1 0 0,-15 2 55 0 0,-1 1 1 0 0,1-1 0 0 0,-1 1-1 0 0,1-1 1 0 0,-1 0-1 0 0,1-1 1 0 0,-1 1 0 0 0,0 0-1 0 0,0-1 1 0 0,0 0 0 0 0,0 0-1 0 0,0 0 1 0 0,0 0 0 0 0,0 0-1 0 0,-1 0 1 0 0,1-1 0 0 0,-1 1-1 0 0,1-1 1 0 0,-1 0-1 0 0,0 0 1 0 0,0 0 0 0 0,2-5-1 0 0,-3 7 77 0 0,-1 0-32 0 0,0-1 1 0 0,-1 1-1 0 0,1-1 0 0 0,0 1 0 0 0,-1-1 1 0 0,1 1-1 0 0,0 0 0 0 0,-1-1 0 0 0,0 1 1 0 0,1 0-1 0 0,-1 0 0 0 0,0-1 0 0 0,0 1 1 0 0,-1-2-1 0 0,-2 0 41 0 0,0 0 0 0 0,-1 0 0 0 0,1 0 0 0 0,-1 1 0 0 0,0-1 0 0 0,1 1 1 0 0,-1 0-1 0 0,0 1 0 0 0,0-1 0 0 0,-1 1 0 0 0,1 0 0 0 0,0 0 0 0 0,0 1 0 0 0,0-1 1 0 0,-1 1-1 0 0,-9 1 0 0 0,-36 9-1081 0 0,8 10-4225 0 0,41-18 4359 0 0,0 0 0 0 0,-1-1-1 0 0,1 1 1 0 0,1 0 0 0 0,-1 0-1 0 0,0 0 1 0 0,0 1 0 0 0,1-1 0 0 0,-1 0-1 0 0,1 1 1 0 0,-1 2 0 0 0,0-1-251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4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2092 0 0,'0'0'3801'0'0,"13"-19"-2155"0"0,110 8 1034 0 0,64-16-845 0 0,-161 25-1489 0 0,-9 0-2592 0 0,-6 1-4323 0 0,-13 1 5156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4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2092 0 0,'-1'1'259'0'0,"1"-1"0"0"0,-1 1-1 0 0,0 0 1 0 0,1-1 0 0 0,-1 1 0 0 0,1 0-1 0 0,-1-1 1 0 0,1 1 0 0 0,-1 0 0 0 0,1 0-1 0 0,0-1 1 0 0,-1 1 0 0 0,1 0 0 0 0,0 0-1 0 0,0 0 1 0 0,-1 0 0 0 0,1-1 0 0 0,0 1-1 0 0,0 0 1 0 0,0 0 0 0 0,0 0 0 0 0,0 0-1 0 0,0 0 1 0 0,0-1 0 0 0,1 1 0 0 0,-1 1-1 0 0,0 38 647 0 0,0-35-267 0 0,1 21 245 0 0,8 46-1 0 0,-5-47-121 0 0,2 48-1 0 0,-4-4 672 0 0,-2-68-1752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1880 0 0,'0'0'3621'0'0,"-25"17"-1113"0"0,15 259 3647 0 0,10-275-6295 0 0,-7 7-3754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4.4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256 14 1218,'2'-1'3335,"1"-2"-1027,2-1-897,0-1 833,-1 7-1603,-1 12 642,-3 19 833,-4 21-1411,-7 20-256,-10 19 0,-5 16-257,-7 10-63,-4 3-258,0-7 1,4-12-321,8-20-641,5-22-1411,5-22-1089,6-19-1,5-18-1411,2-10 5002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2040 0 0,'0'0'4990'0'0,"3"-3"-4513"0"0,7-9 55 0 0,-7 8-182 0 0,-1 1 0 0 0,1-1-1 0 0,0 1 1 0 0,-1 0 0 0 0,2 0 0 0 0,-1 0 0 0 0,0 0-1 0 0,0 1 1 0 0,1-1 0 0 0,0 1 0 0 0,-1 0 0 0 0,7-3-1 0 0,-9 5-119 0 0,11 3 465 0 0,-6 2-608 0 0,-1 0 0 0 0,1 0 0 0 0,-1 0 0 0 0,0 1-1 0 0,-1 0 1 0 0,1 0 0 0 0,-1 0 0 0 0,0 0 0 0 0,-1 1 0 0 0,1 0 0 0 0,-1-1-1 0 0,-1 1 1 0 0,1 0 0 0 0,-1 1 0 0 0,0-1 0 0 0,-1 0 0 0 0,0 1 0 0 0,0-1-1 0 0,0 0 1 0 0,-1 1 0 0 0,0-1 0 0 0,-1 1 0 0 0,0-1 0 0 0,0 0-1 0 0,0 1 1 0 0,-4 7 0 0 0,2-4-57 0 0,0-1 0 0 0,-1 1 0 0 0,-1-1 0 0 0,0 0 0 0 0,0 0 0 0 0,-1-1 0 0 0,0 0 0 0 0,0 0 0 0 0,-1 0 0 0 0,0-1 0 0 0,-1 0 0 0 0,0 0 0 0 0,0-1 0 0 0,-11 7 0 0 0,19-13-42 0 0,-1 0-1 0 0,1-1 1 0 0,-1 1 0 0 0,0 0-1 0 0,0-1 1 0 0,1 1 0 0 0,-1-1-1 0 0,0 1 1 0 0,0-1-1 0 0,1 0 1 0 0,-1 1 0 0 0,0-1-1 0 0,0 0 1 0 0,0 1 0 0 0,0-1-1 0 0,0 0 1 0 0,0 0-1 0 0,0 0 1 0 0,1 0 0 0 0,-1 0-1 0 0,0 0 1 0 0,0 0 0 0 0,0 0-1 0 0,0 0 1 0 0,0 0-1 0 0,0 0 1 0 0,0-1 0 0 0,0 1-1 0 0,1 0 1 0 0,-1-1 0 0 0,0 1-1 0 0,0-1 1 0 0,0 1-1 0 0,1-1 1 0 0,-1 1 0 0 0,0-1-1 0 0,0 1 1 0 0,1-1 0 0 0,-1 0-1 0 0,1 1 1 0 0,-1-1-1 0 0,0 0 1 0 0,1 0 0 0 0,-1 1-1 0 0,1-1 1 0 0,0 0 0 0 0,-1 0-1 0 0,1 0 1 0 0,0 0-1 0 0,-1 0 1 0 0,1 1 0 0 0,0-1-1 0 0,0-2 1 0 0,0 2-17 0 0,0-1-1 0 0,0 1 1 0 0,0-1 0 0 0,0 1 0 0 0,0-1-1 0 0,0 1 1 0 0,0-1 0 0 0,1 1 0 0 0,-1 0-1 0 0,1-1 1 0 0,-1 1 0 0 0,1-1 0 0 0,0 1-1 0 0,-1 0 1 0 0,1 0 0 0 0,0-1 0 0 0,0 1-1 0 0,0 0 1 0 0,0 0 0 0 0,0 0 0 0 0,0 0-1 0 0,0 0 1 0 0,0 0 0 0 0,1 0 0 0 0,-1 0-1 0 0,0 0 1 0 0,1 1 0 0 0,-1-1 0 0 0,0 1-1 0 0,1-1 1 0 0,-1 1 0 0 0,1-1 0 0 0,1 1-1 0 0,10-1 21 0 0,0 1-1 0 0,0 0 1 0 0,1 1 0 0 0,-1 1-1 0 0,0 0 1 0 0,0 1-1 0 0,0 0 1 0 0,14 6-1 0 0,-8-3-747 0 0,0-1-1 0 0,26 3 1 0 0,-36-7-413 0 0,0 0 1 0 0,0-1 0 0 0,-1-1 0 0 0,17-2 0 0 0,47-9-2854 0 0,-52 9 2734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5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1368 0 0,'0'0'1087'0'0,"11"-2"1519"0"0,-10 1-2405 0 0,-1-1 0 0 0,1 1 0 0 0,0-1 0 0 0,0 1 0 0 0,0 0 0 0 0,0 0-1 0 0,0-1 1 0 0,0 1 0 0 0,0 0 0 0 0,0 0 0 0 0,0 0 0 0 0,1 0 0 0 0,-1 0 0 0 0,0 0 0 0 0,1 1 0 0 0,-1-1 0 0 0,0 0 0 0 0,3 0-1 0 0,34-10 2810 0 0,-37 11-2722 0 0,18 9 1117 0 0,-18-8-1318 0 0,1 1 1 0 0,-1-1-1 0 0,1 1 0 0 0,-1-1 0 0 0,0 1 0 0 0,1 0 0 0 0,-1 0 1 0 0,0-1-1 0 0,0 1 0 0 0,0 0 0 0 0,-1 0 0 0 0,1 0 0 0 0,0 0 0 0 0,-1 0 1 0 0,1 0-1 0 0,-1 1 0 0 0,0-1 0 0 0,1 0 0 0 0,-1 0 0 0 0,0 0 1 0 0,-1 0-1 0 0,1 0 0 0 0,0 0 0 0 0,0 0 0 0 0,-1 1 0 0 0,-1 2 1 0 0,-22 53 359 0 0,21-51-478 0 0,2-6-38 0 0,0 0 0 0 0,1 0 0 0 0,-1 1 0 0 0,0-1 0 0 0,1 0 0 0 0,-1 0 0 0 0,1 0-1 0 0,-1 1 1 0 0,1-1 0 0 0,0 0 0 0 0,0 1 0 0 0,0-1 0 0 0,-1 0 0 0 0,1 1 0 0 0,0-1-1 0 0,1 0 1 0 0,-1 1 0 0 0,0-1 0 0 0,0 0 0 0 0,0 0 0 0 0,1 1 0 0 0,-1-1 0 0 0,2 2-1 0 0,26 18-778 0 0,-21-18 1027 0 0,0 1-162 0 0,0 0 0 0 0,0 1-1 0 0,-1-1 1 0 0,0 1 0 0 0,0 0-1 0 0,0 1 1 0 0,10 11 0 0 0,-15-15 28 0 0,1 0 1 0 0,-1 1 0 0 0,0-1-1 0 0,0 0 1 0 0,0 0 0 0 0,0 1-1 0 0,0-1 1 0 0,0 0 0 0 0,-1 1-1 0 0,1-1 1 0 0,-1 1 0 0 0,0-1-1 0 0,0 1 1 0 0,1-1 0 0 0,-2 1-1 0 0,1-1 1 0 0,0 1 0 0 0,0-1-1 0 0,-1 1 1 0 0,0-1 0 0 0,1 1-1 0 0,-1-1 1 0 0,0 1 0 0 0,0-1-1 0 0,0 0 1 0 0,0 0 0 0 0,-4 4-1 0 0,3-2 27 0 0,-1 0 0 0 0,0 0-1 0 0,0 0 1 0 0,0-1-1 0 0,-1 1 1 0 0,1-1 0 0 0,-1 0-1 0 0,0 0 1 0 0,0-1-1 0 0,0 1 1 0 0,0-1 0 0 0,-1 1-1 0 0,1-1 1 0 0,0-1-1 0 0,-7 3 1 0 0,-2-2 87 0 0,1 0-1 0 0,-1-1 1 0 0,0 0 0 0 0,-16-1-1 0 0,6-1 27 0 0,22 1-247 0 0,-1 0-1 0 0,1 0 1 0 0,-1-1-1 0 0,1 1 1 0 0,-1-1 0 0 0,1 0-1 0 0,-1 1 1 0 0,1-1-1 0 0,-1 0 1 0 0,1 0 0 0 0,0 1-1 0 0,-1-1 1 0 0,1 0-1 0 0,0-1 1 0 0,0 1 0 0 0,0 0-1 0 0,-2-2 1 0 0,3 3-254 0 0,-1-1 0 0 0,1 0 0 0 0,-1 1 1 0 0,1-1-1 0 0,-1 0 0 0 0,1 1 0 0 0,-1-1 0 0 0,1 0 1 0 0,0 0-1 0 0,-1 0 0 0 0,1 0 0 0 0,0 1 0 0 0,0-1 1 0 0,0 0-1 0 0,0 0 0 0 0,0 0 0 0 0,0 0 1 0 0,0 0-1 0 0,0 1 0 0 0,0-1 0 0 0,0 0 0 0 0,0 0 1 0 0,0 0-1 0 0,1 0 0 0 0,-1 0 0 0 0,0 1 0 0 0,0-1 1 0 0,1 0-1 0 0,-1 0 0 0 0,1 0 0 0 0,-1 1 0 0 0,2-2 1 0 0,14-12-2469 0 0,-9 8 1473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1520 0 0,'0'0'10476'0'0,"1"0"-10438"0"0,-1 1-1 0 0,0-1 0 0 0,1 0 1 0 0,-1 0-1 0 0,0 1 0 0 0,1-1 0 0 0,-1 0 1 0 0,0 1-1 0 0,0-1 0 0 0,1 0 0 0 0,-1 1 1 0 0,0-1-1 0 0,0 1 0 0 0,0-1 1 0 0,0 0-1 0 0,0 1 0 0 0,1-1 0 0 0,-1 1 1 0 0,0-1-1 0 0,0 0 0 0 0,0 1 1 0 0,0-1-1 0 0,0 1 0 0 0,0-1 0 0 0,0 0 1 0 0,0 1-1 0 0,-1-1 0 0 0,1 1 0 0 0,0-1 1 0 0,0 1-1 0 0,0-1 0 0 0,0 0 1 0 0,-1 1-1 0 0,-9 22 427 0 0,1 0 1 0 0,1 0 0 0 0,1 1-1 0 0,1 0 1 0 0,0 0-1 0 0,3 1 1 0 0,0-1-1 0 0,0 41 1 0 0,4-60-478 0 0,-1 1-1 0 0,1-1 1 0 0,0 0 0 0 0,0 1-1 0 0,1-1 1 0 0,-1 0 0 0 0,1 0-1 0 0,1 0 1 0 0,-1 0 0 0 0,1-1-1 0 0,-1 1 1 0 0,1-1 0 0 0,1 1-1 0 0,-1-1 1 0 0,0 0 0 0 0,1 0-1 0 0,0-1 1 0 0,0 1 0 0 0,0-1-1 0 0,1 1 1 0 0,-1-2 0 0 0,1 1-1 0 0,-1 0 1 0 0,1-1 0 0 0,0 0-1 0 0,0 0 1 0 0,0 0 0 0 0,0 0-1 0 0,1-1 1 0 0,-1 0 0 0 0,9 0-1 0 0,-8-1-19 0 0,1 0 0 0 0,0-1-1 0 0,-1 0 1 0 0,1 0 0 0 0,-1-1 0 0 0,1 0-1 0 0,-1 0 1 0 0,9-5 0 0 0,-12 6 79 0 0,-1 0 1 0 0,1-1-1 0 0,-1 1 1 0 0,0 0-1 0 0,0-1 1 0 0,0 0-1 0 0,0 1 1 0 0,0-1-1 0 0,0 0 0 0 0,0 0 1 0 0,-1 0-1 0 0,1 0 1 0 0,-1 0-1 0 0,1-1 1 0 0,-1 1-1 0 0,0 0 1 0 0,0-1-1 0 0,0 1 0 0 0,0-1 1 0 0,0 1-1 0 0,-1-1 1 0 0,1 1-1 0 0,0-5 1 0 0,-2 6-12 0 0,1-1 0 0 0,-1 1 0 0 0,0 0-1 0 0,1 0 1 0 0,-1 0 0 0 0,0 0 0 0 0,1 0 0 0 0,-1 0 0 0 0,0 0 0 0 0,0 0 0 0 0,0 0 0 0 0,0 0 0 0 0,0 0 0 0 0,0 0 0 0 0,0 0 0 0 0,0 1 0 0 0,-1-1 0 0 0,1 1 0 0 0,0-1 0 0 0,0 1 0 0 0,-1-1 0 0 0,1 1 0 0 0,0-1 0 0 0,0 1 0 0 0,-2 0 0 0 0,-1-1 29 0 0,1 0 1 0 0,-1 0 0 0 0,0 1 0 0 0,1-1 0 0 0,-1 1 0 0 0,0 0 0 0 0,1 0 0 0 0,-8 1-1 0 0,-3 4-25 0 0,1 0 0 0 0,-1 1 0 0 0,1 0 0 0 0,0 1 0 0 0,-19 13 0 0 0,-3 12-6319 0 0,48-34-4884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8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1196 0 0,'0'0'2158'0'0,"13"-2"2553"0"0,-12-3-811 0 0,5 9-2497 0 0,-5-3-1395 0 0,0 0-1 0 0,-1 0 1 0 0,1 0 0 0 0,-1 0 0 0 0,1 0 0 0 0,-1 1-1 0 0,0-1 1 0 0,1 0 0 0 0,-1 0 0 0 0,0 0 0 0 0,0 1 0 0 0,0-1-1 0 0,0 0 1 0 0,0 0 0 0 0,0 0 0 0 0,0 3 0 0 0,-11 117 2026 0 0,7-103-1640 0 0,1 1 0 0 0,-1 36-1 0 0,4-19-2382 0 0,0-26 563 0 0,0-10 1086 0 0,1-1-1 0 0,-1 1 1 0 0,0-1 0 0 0,0 1 0 0 0,0 0 0 0 0,1-1 0 0 0,-1 1 0 0 0,7-5-5780 0 0,-7 5 5780 0 0,1 0 0 0 0,-1 0 0 0 0,1 0 0 0 0,0 0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82 1516 0 0,'0'-16'2057'0'0,"-1"14"-1887"0"0,1-1 0 0 0,0 1 0 0 0,0 0 0 0 0,0-1 0 0 0,0 1-1 0 0,0 0 1 0 0,1-1 0 0 0,-1 1 0 0 0,1 0 0 0 0,-1-1 0 0 0,1 1-1 0 0,0 0 1 0 0,0 0 0 0 0,0 0 0 0 0,0 0 0 0 0,0 0 0 0 0,1 0-1 0 0,-1 0 1 0 0,0 0 0 0 0,1 0 0 0 0,0 1 0 0 0,-1-1 0 0 0,1 0 0 0 0,2-1-1 0 0,-3 2-87 0 0,0 0 0 0 0,0 0-1 0 0,0 0 1 0 0,0 1 0 0 0,0-1-1 0 0,0 0 1 0 0,0 0-1 0 0,0 1 1 0 0,0-1 0 0 0,0 0-1 0 0,1 1 1 0 0,-1-1 0 0 0,0 1-1 0 0,0 0 1 0 0,1-1 0 0 0,-1 1-1 0 0,0 0 1 0 0,1 0-1 0 0,-1 0 1 0 0,0 0 0 0 0,0 0-1 0 0,1 0 1 0 0,-1 0 0 0 0,0 0-1 0 0,1 0 1 0 0,-1 1-1 0 0,0-1 1 0 0,0 0 0 0 0,1 1-1 0 0,-1-1 1 0 0,0 1 0 0 0,0 0-1 0 0,0-1 1 0 0,0 1 0 0 0,0 0-1 0 0,0 0 1 0 0,0 0-1 0 0,0-1 1 0 0,0 1 0 0 0,0 0-1 0 0,0 0 1 0 0,0 0 0 0 0,-1 1-1 0 0,1-1 1 0 0,0 0-1 0 0,-1 0 1 0 0,1 0 0 0 0,-1 0-1 0 0,1 1 1 0 0,0 1 0 0 0,2 4 87 0 0,0 0 0 0 0,-1 1 0 0 0,1 0 0 0 0,-1-1 0 0 0,-1 1 0 0 0,1 0 0 0 0,-1 10 0 0 0,-2-6-96 0 0,0 1 1 0 0,-1-1 0 0 0,-1 0-1 0 0,0 0 1 0 0,-1 0 0 0 0,0-1 0 0 0,-1 1-1 0 0,0-1 1 0 0,-1 0 0 0 0,0 0-1 0 0,0-1 1 0 0,-1 0 0 0 0,-1 0 0 0 0,0 0-1 0 0,0-1 1 0 0,-1 0 0 0 0,0-1-1 0 0,0 0 1 0 0,-1 0 0 0 0,0-1 0 0 0,-1-1-1 0 0,-11 6 1 0 0,19-11-101 0 0,-1 0 0 0 0,0 0 0 0 0,1 0 0 0 0,-1-1 0 0 0,0 1 0 0 0,0-1 0 0 0,0 0 0 0 0,1-1-1 0 0,-1 1 1 0 0,-7-2 0 0 0,9 2 12 0 0,1 0-1 0 0,0-1 0 0 0,0 1 1 0 0,0 0-1 0 0,0 0 1 0 0,0-1-1 0 0,0 1 0 0 0,0-1 1 0 0,0 1-1 0 0,0-1 0 0 0,0 1 1 0 0,0-1-1 0 0,0 0 1 0 0,0 1-1 0 0,0-1 0 0 0,0 0 1 0 0,0 0-1 0 0,1 0 0 0 0,-1 1 1 0 0,0-1-1 0 0,1 0 1 0 0,-1 0-1 0 0,1 0 0 0 0,-1 0 1 0 0,1 0-1 0 0,-1 0 0 0 0,1 0 1 0 0,-1-1-1 0 0,1 1 1 0 0,0 0-1 0 0,0 0 0 0 0,0 0 1 0 0,0 0-1 0 0,0 0 0 0 0,0 0 1 0 0,0-1-1 0 0,0 1 1 0 0,0 0-1 0 0,1-2 0 0 0,-1 2 8 0 0,1 0-1 0 0,-1 1 0 0 0,1-1 1 0 0,-1 0-1 0 0,1 0 1 0 0,0 0-1 0 0,-1 1 0 0 0,1-1 1 0 0,0 0-1 0 0,0 1 0 0 0,-1-1 1 0 0,1 1-1 0 0,0-1 0 0 0,0 1 1 0 0,0-1-1 0 0,0 1 1 0 0,0 0-1 0 0,0-1 0 0 0,0 1 1 0 0,0 0-1 0 0,0 0 0 0 0,-1 0 1 0 0,1 0-1 0 0,0 0 1 0 0,0 0-1 0 0,0 0 0 0 0,0 0 1 0 0,0 0-1 0 0,0 0 0 0 0,0 0 1 0 0,0 0-1 0 0,0 1 0 0 0,0-1 1 0 0,0 0-1 0 0,0 1 1 0 0,1 0-1 0 0,39 17 77 0 0,-36-15-41 0 0,12 6-231 0 0,0-1 0 0 0,0-1 0 0 0,0 0 0 0 0,28 6 0 0 0,8-9-10241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1672 0 0,'0'0'6745'0'0,"-16"23"-5488"0"0,-55 156 2148 0 0,71-179-3389 0 0,0 1 0 0 0,0-1 0 0 0,-1 0 0 0 0,1 1 0 0 0,0 0 0 0 0,0-1 0 0 0,0 1 0 0 0,-1-1 0 0 0,1 1 0 0 0,0-1 0 0 0,0 1 0 0 0,0-1 0 0 0,0 1 0 0 0,0-1 0 0 0,0 1 0 0 0,0 0 0 0 0,0-1 0 0 0,1 1 0 0 0,-1-1 0 0 0,0 1 0 0 0,0-1 0 0 0,0 1 0 0 0,0-1 0 0 0,1 1 0 0 0,-1-1 0 0 0,0 1 0 0 0,1-1 0 0 0,-1 1 0 0 0,0-1 0 0 0,1 0 0 0 0,-1 1 0 0 0,0-1 0 0 0,1 1 0 0 0,-1-1 0 0 0,1 0 0 0 0,-1 1 0 0 0,1-1 0 0 0,-1 0 0 0 0,1 0 0 0 0,0 1 0 0 0,32-1 286 0 0,41-19-212 0 0,-71 19-88 0 0,41-12-40 0 0,15-4-3419 0 0,-54 5-4822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1096 0 0,'0'27'8410'0'0,"1"19"-4356"0"0,-1-21-3685 0 0,-1 0 0 0 0,-5 33 0 0 0,-2 8 775 0 0,7-41-3651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 1836 0 0,'-40'-1'8589'0'0,"-2"-1"-5961"0"0,-42-1-1145 0 0,83 3-1483 0 0,-1 0-12 0 0,1 1-1 0 0,-1-1 1 0 0,0 1-1 0 0,1 0 1 0 0,-1 0-1 0 0,0 0 1 0 0,1 0-1 0 0,-1 0 1 0 0,1 0-1 0 0,0 0 1 0 0,-1 0-1 0 0,1 0 1 0 0,0 1-1 0 0,-2 1 1 0 0,1 20 73 0 0,2 30-201 0 0,0-52 110 0 0,0 0 0 0 0,0 0 0 0 0,0 0 0 0 0,1 0 0 0 0,-1 0 0 0 0,0 0 0 0 0,1 0 0 0 0,-1 0 0 0 0,1 0 0 0 0,-1 0 0 0 0,1 0 0 0 0,-1-1 0 0 0,1 1 0 0 0,-1 0 0 0 0,1 0 0 0 0,0-1 0 0 0,0 1 0 0 0,-1 0-1 0 0,1-1 1 0 0,0 1 0 0 0,0-1 0 0 0,0 1 0 0 0,-1-1 0 0 0,1 1 0 0 0,0-1 0 0 0,0 1 0 0 0,0-1 0 0 0,0 0 0 0 0,0 0 0 0 0,0 1 0 0 0,0-1 0 0 0,0 0 0 0 0,0 0 0 0 0,0 0 0 0 0,0 0 0 0 0,0 0 0 0 0,0 0 0 0 0,0-1 0 0 0,0 1 0 0 0,0 0 0 0 0,1-1 0 0 0,7-1-87 0 0,-1 1 0 0 0,0 0 0 0 0,1 0 0 0 0,-1 0 0 0 0,1 1 0 0 0,-1 1 0 0 0,0 0 0 0 0,15 2 0 0 0,-19-2 117 0 0,-1 0 0 0 0,1 0 0 0 0,-1 0 0 0 0,1 1 0 0 0,-1-1 0 0 0,0 1 0 0 0,1 0 0 0 0,-1 0 1 0 0,0 0-1 0 0,0 0 0 0 0,-1 0 0 0 0,1 1 0 0 0,0-1 0 0 0,-1 1 0 0 0,1 0 0 0 0,-1-1 1 0 0,0 1-1 0 0,0 1 0 0 0,0-1 0 0 0,0 0 0 0 0,-1 0 0 0 0,1 1 0 0 0,0 3 0 0 0,-1-1 64 0 0,0 0 0 0 0,0 1 0 0 0,-1-1 0 0 0,0 1 0 0 0,0-1 0 0 0,-1 1-1 0 0,0-1 1 0 0,0 0 0 0 0,0 1 0 0 0,-1-1 0 0 0,0 0 0 0 0,0 0-1 0 0,-1 0 1 0 0,1 0 0 0 0,-1-1 0 0 0,-1 1 0 0 0,1-1 0 0 0,-7 9 0 0 0,6-9 23 0 0,0 0 0 0 0,0 0 0 0 0,0-1 0 0 0,-1 1 0 0 0,0-1 0 0 0,0 0 0 0 0,0 0 0 0 0,0 0 1 0 0,-1-1-1 0 0,1 0 0 0 0,-1 0 0 0 0,0 0 0 0 0,0-1 0 0 0,0 0 0 0 0,0 0 0 0 0,0 0 0 0 0,0-1 1 0 0,-8 1-1 0 0,13-2 7 0 0,-3 0-57 0 0,1-1 1 0 0,0 1-1 0 0,0-1 1 0 0,0 0-1 0 0,0 0 1 0 0,0 0-1 0 0,0-1 1 0 0,0 1 0 0 0,-4-4-1 0 0,-11-12-350 0 0,11 4-2377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9 944 0 0,'-4'-8'12707'0'0,"-5"31"-12301"0"0,0 1 0 0 0,2 0-1 0 0,1 1 1 0 0,0 0 0 0 0,2 0 0 0 0,1 0-1 0 0,1 1 1 0 0,2 39 0 0 0,2-60-436 0 0,-1 1 1 0 0,1 0-1 0 0,0-1 0 0 0,0 0 1 0 0,1 1-1 0 0,-1-1 0 0 0,1 0 1 0 0,1-1-1 0 0,-1 1 0 0 0,1 0 1 0 0,-1-1-1 0 0,1 0 0 0 0,0 0 1 0 0,1 0-1 0 0,-1 0 0 0 0,1 0 1 0 0,0-1-1 0 0,-1 0 0 0 0,2 0 1 0 0,-1-1-1 0 0,0 1 1 0 0,7 1-1 0 0,-5-4 4 0 0,-1 0 0 0 0,1 0 0 0 0,0-1-1 0 0,0 0 1 0 0,0-1 0 0 0,0 1 0 0 0,-1-1 0 0 0,1-1 0 0 0,-1 1 0 0 0,1-1 0 0 0,-1 0 0 0 0,0 0 0 0 0,0-1-1 0 0,-1 0 1 0 0,1 0 0 0 0,-1 0 0 0 0,1-1 0 0 0,-1 0 0 0 0,-1 0 0 0 0,6-6 0 0 0,-10 11 37 0 0,0-1 0 0 0,1 1 0 0 0,-1-1-1 0 0,1 1 1 0 0,-1-1 0 0 0,0 1 0 0 0,1-1 0 0 0,-1 1 0 0 0,0-1 0 0 0,1 0 0 0 0,-1 1 0 0 0,0-1 0 0 0,0 1 0 0 0,0-1 0 0 0,1 0-1 0 0,-1 1 1 0 0,0-1 0 0 0,0 1 0 0 0,0-1 0 0 0,0 0 0 0 0,0 1 0 0 0,0-1 0 0 0,0 0 0 0 0,0 1 0 0 0,-1-1 0 0 0,1 1 0 0 0,0-1-1 0 0,0 0 1 0 0,0 1 0 0 0,-1-1 0 0 0,1 1 0 0 0,0-1 0 0 0,-1 1 0 0 0,1-1 0 0 0,0 1 0 0 0,-2-2 0 0 0,-24-3 484 0 0,-26 13 61 0 0,37-3-503 0 0,1 1 0 0 0,1 0 0 0 0,-21 13 0 0 0,14-2-2388 0 0,5 3-3576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74 848 0 0,'0'0'5920'0'0,"0"-1"-5792"0"0,0 1 1 0 0,0-1-1 0 0,0 1 0 0 0,0-1 1 0 0,0 0-1 0 0,0 1 0 0 0,0-1 1 0 0,0 0-1 0 0,0 1 0 0 0,0-1 1 0 0,0 1-1 0 0,0-1 0 0 0,0 0 1 0 0,0 1-1 0 0,1-1 0 0 0,-1 1 1 0 0,0-1-1 0 0,0 0 0 0 0,1 1 1 0 0,-1-1-1 0 0,0 1 0 0 0,1-1 1 0 0,-1 1-1 0 0,1-1 0 0 0,11-11 269 0 0,-10 8-177 0 0,1 0 0 0 0,1 0-1 0 0,-1 1 1 0 0,0-1 0 0 0,1 1 0 0 0,0 0-1 0 0,0 0 1 0 0,0 0 0 0 0,0 1 0 0 0,0-1-1 0 0,0 1 1 0 0,1 0 0 0 0,-1 0 0 0 0,1 0 0 0 0,6-1-1 0 0,-10 3-145 0 0,1 1-59 0 0,0-1-1 0 0,1 1 1 0 0,-1 0-1 0 0,0 0 1 0 0,0 0-1 0 0,1 0 0 0 0,-1 0 1 0 0,0 0-1 0 0,0 0 1 0 0,0 1-1 0 0,0-1 1 0 0,0 1-1 0 0,-1-1 1 0 0,1 1-1 0 0,2 3 1 0 0,-1-3 22 0 0,0 2 1 0 0,-1-1 0 0 0,1 0 0 0 0,-1 0 0 0 0,0 1-1 0 0,0 0 1 0 0,0-1 0 0 0,0 1 0 0 0,-1 0 0 0 0,0 0-1 0 0,1 0 1 0 0,-1 0 0 0 0,0 0 0 0 0,-1 0-1 0 0,1 8 1 0 0,-1-5 19 0 0,-1 1-1 0 0,0 0 1 0 0,0-1-1 0 0,0 1 0 0 0,-1-1 1 0 0,-1 0-1 0 0,1 1 1 0 0,-5 7-1 0 0,0 0 21 0 0,-1-1 1 0 0,-1 0-1 0 0,0-1 0 0 0,-1 1 1 0 0,0-2-1 0 0,-1 0 0 0 0,-19 17 0 0 0,29-27-89 0 0,-1-1 0 0 0,0 1 0 0 0,0-1-1 0 0,0 0 1 0 0,0 0 0 0 0,0 0 0 0 0,0 0-1 0 0,0 0 1 0 0,0 0 0 0 0,0 0-1 0 0,0-1 1 0 0,-1 1 0 0 0,1-1 0 0 0,0 1-1 0 0,0-1 1 0 0,-1 0 0 0 0,-2 0-1 0 0,4-1-10 0 0,0 1 0 0 0,0 0 0 0 0,0-1 0 0 0,0 1-1 0 0,0-1 1 0 0,0 1 0 0 0,0-1 0 0 0,0 0-1 0 0,0 1 1 0 0,0-1 0 0 0,0 0 0 0 0,1 0 0 0 0,-1 0-1 0 0,0 0 1 0 0,0 1 0 0 0,1-1 0 0 0,-1 0-1 0 0,0 0 1 0 0,1 0 0 0 0,-1-1 0 0 0,1 1 0 0 0,0 0-1 0 0,-1 0 1 0 0,1 0 0 0 0,0 0 0 0 0,0 0-1 0 0,-1 0 1 0 0,1-1 0 0 0,0 1 0 0 0,0 0-1 0 0,0 0 1 0 0,1-2 0 0 0,-1 2 12 0 0,0 1 0 0 0,0-1 0 0 0,0 0-1 0 0,0 0 1 0 0,0 0 0 0 0,0 0 0 0 0,1 1 0 0 0,-1-1-1 0 0,0 0 1 0 0,0 0 0 0 0,1 1 0 0 0,-1-1 0 0 0,1 0 0 0 0,-1 1-1 0 0,1-1 1 0 0,-1 0 0 0 0,1 1 0 0 0,-1-1 0 0 0,1 0 0 0 0,0 1-1 0 0,-1-1 1 0 0,1 1 0 0 0,0-1 0 0 0,-1 1 0 0 0,1 0 0 0 0,0-1-1 0 0,-1 1 1 0 0,1 0 0 0 0,0-1 0 0 0,0 1 0 0 0,0 0 0 0 0,-1 0-1 0 0,1 0 1 0 0,0 0 0 0 0,0 0 0 0 0,0 0 0 0 0,0 0 0 0 0,-1 0-1 0 0,1 0 1 0 0,0 0 0 0 0,0 0 0 0 0,1 1 0 0 0,42 11-9 0 0,-33-8 11 0 0,138 30-1658 0 0,-129-31 227 0 0,-1-1-1 0 0,1-1 0 0 0,0-1 1 0 0,0 0-1 0 0,30-6 0 0 0,-25 3 191 0 0,-4-2 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5.01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93 15 1475,'0'-3'2565,"0"-1"-834,0 0 65,0 0-514,0 6-256,0 11 513,0 17 449,0 21-1539,-4 20-129,-2 21 129,-3 15-64,-4 11-449,0 1 0,-1-7 64,1-17-1668,3-25-1410,4-22-641,1-19-2693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40 1920 0 0,'0'0'4935'0'0,"3"-11"-302"0"0,-2 11-4578 0 0,1 0-1 0 0,-1-1 0 0 0,1 1 1 0 0,-1 0-1 0 0,1-1 0 0 0,-1 0 1 0 0,1 1-1 0 0,-1-1 0 0 0,1 0 1 0 0,-1 1-1 0 0,0-1 0 0 0,0 0 1 0 0,1 0-1 0 0,-1 0 0 0 0,2-2 1 0 0,-1 1 65 0 0,-1 1 0 0 0,1-1 1 0 0,0 1-1 0 0,0 0 1 0 0,0-1-1 0 0,0 1 0 0 0,0 0 1 0 0,0 0-1 0 0,0 0 0 0 0,0 1 1 0 0,0-1-1 0 0,0 0 1 0 0,1 1-1 0 0,-1-1 0 0 0,0 1 1 0 0,4 0-1 0 0,-4 0-70 0 0,-1 0-1 0 0,1 1 1 0 0,0-1 0 0 0,0 0 0 0 0,-1 1-1 0 0,1 0 1 0 0,0-1 0 0 0,-1 1 0 0 0,1 0-1 0 0,-1 0 1 0 0,1 0 0 0 0,-1 0 0 0 0,1 0-1 0 0,-1 0 1 0 0,0 0 0 0 0,0 0 0 0 0,1 1-1 0 0,-1-1 1 0 0,0 0 0 0 0,0 1 0 0 0,0-1-1 0 0,0 1 1 0 0,0-1 0 0 0,-1 1 0 0 0,1 0-1 0 0,0-1 1 0 0,-1 1 0 0 0,1 0 0 0 0,-1 0-1 0 0,1 1 1 0 0,-1 0 4 0 0,1 0-1 0 0,-1 0 1 0 0,1 0 0 0 0,-1 0-1 0 0,0 1 1 0 0,0-1 0 0 0,0 0-1 0 0,0 0 1 0 0,-1 0-1 0 0,1 0 1 0 0,-1 0 0 0 0,0 0-1 0 0,0 0 1 0 0,0 0 0 0 0,-3 4-1 0 0,-3 3-389 0 0,0-1 0 0 0,-2 0 1 0 0,-15 13-1 0 0,31-18-373 0 0,0 0 437 0 0,0 0 1 0 0,0 1-1 0 0,0 0 0 0 0,6 6 0 0 0,-11-9 290 0 0,1-1 0 0 0,-1 1 0 0 0,0 0 0 0 0,1 0 0 0 0,-1 0 0 0 0,0 1 0 0 0,-1-1 0 0 0,1 0 0 0 0,0 1 0 0 0,-1-1 0 0 0,1 1 0 0 0,-1 0 0 0 0,0-1 0 0 0,0 1 0 0 0,0 0 0 0 0,0 0 0 0 0,0 0 0 0 0,0 0 0 0 0,-1-1 0 0 0,0 1 0 0 0,1 0 0 0 0,-1 0 0 0 0,0 0 0 0 0,-1 0 0 0 0,1 0 0 0 0,0 0 0 0 0,-1 0 0 0 0,0 0 0 0 0,1 0 1 0 0,-1 0-1 0 0,-1-1 0 0 0,-1 5 0 0 0,1-3 54 0 0,-1 0 0 0 0,-1 0 0 0 0,1 0 0 0 0,0-1 0 0 0,-1 1 0 0 0,0-1 0 0 0,1 0 1 0 0,-1 0-1 0 0,-1 0 0 0 0,1-1 0 0 0,0 0 0 0 0,-1 1 0 0 0,1-1 0 0 0,-1-1 0 0 0,0 1 1 0 0,1-1-1 0 0,-1 0 0 0 0,0 0 0 0 0,-6 1 0 0 0,1-1 90 0 0,-1-1 1 0 0,0 0-1 0 0,0 0 0 0 0,0-1 0 0 0,0 0 1 0 0,-20-6-1 0 0,27 6-291 0 0,1 0 1 0 0,0 0 0 0 0,-1 0 0 0 0,1-1-1 0 0,0 1 1 0 0,-1-1 0 0 0,1 0-1 0 0,0 0 1 0 0,0 0 0 0 0,1 0-1 0 0,-1-1 1 0 0,0 1 0 0 0,1-1-1 0 0,-1 0 1 0 0,1 1 0 0 0,0-1-1 0 0,0 0 1 0 0,0 0 0 0 0,0-1-1 0 0,1 1 1 0 0,-1 0 0 0 0,1-1 0 0 0,0 1-1 0 0,-2-7 1 0 0,3 0-6161 0 0,1 8 6038 0 0,-1 1 0 0 0,1 0 1 0 0,-1 0-1 0 0,1 0 0 0 0,-1-1 0 0 0,1 1 1 0 0,-1 0-1 0 0,1 0 0 0 0,0 0 0 0 0,0 0 1 0 0,0 0-1 0 0,0 0 0 0 0,0 0 0 0 0,0 0 1 0 0,1-1-1 0 0,3-1-982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1332 0 0,'0'0'3397'0'0,"-1"25"-1527"0"0,-1-12-1360 0 0,-1 0 0 0 0,-1-1 0 0 0,0 1 0 0 0,-9 16 0 0 0,7-15 19 0 0,1-1 0 0 0,0 1-1 0 0,-4 16 1 0 0,9-29-493 0 0,0 0 1 0 0,0-1 0 0 0,0 1-1 0 0,0 0 1 0 0,0 0 0 0 0,0 0-1 0 0,0-1 1 0 0,0 1 0 0 0,0 0-1 0 0,0 0 1 0 0,1-1 0 0 0,-1 1-1 0 0,0 0 1 0 0,0 0 0 0 0,1-1-1 0 0,-1 1 1 0 0,0 0-1 0 0,1-1 1 0 0,-1 1 0 0 0,1 0-1 0 0,-1-1 1 0 0,1 1 0 0 0,-1-1-1 0 0,1 1 1 0 0,0-1 0 0 0,0 2-1 0 0,27 6 380 0 0,46-9-387 0 0,-47 0 38 0 0,37 1-1153 0 0,-38 0-7057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2324 0 0,'0'6'4786'0'0,"0"22"-2076"0"0,-1 6-1108 0 0,-9 57 1 0 0,9-85-1412 0 0,1 76-544 0 0,0-81-327 0 0,0 1-958 0 0,0 1 209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2736 0 0,'0'0'1843'0'0,"13"-14"3619"0"0,-10 12-5307 0 0,1 0 0 0 0,0 0 0 0 0,0 1 1 0 0,0 0-1 0 0,0 0 0 0 0,0 0 0 0 0,0 0 0 0 0,0 0 0 0 0,0 1 1 0 0,1 0-1 0 0,-1 0 0 0 0,0 0 0 0 0,0 0 0 0 0,4 1 0 0 0,3 1-61 0 0,2 1 66 0 0,-1 0 1 0 0,0-1-1 0 0,1-1 1 0 0,-1 0-1 0 0,1 0 1 0 0,-1-1-1 0 0,1-1 1 0 0,-1 0-1 0 0,24-6 1 0 0,22-6 472 0 0,-58 13-434 0 0,-1 13-198 0 0,0 0 0 0 0,-1 0-1 0 0,-1 0 1 0 0,-1 0 0 0 0,-5 14 0 0 0,-10 48 103 0 0,16-47-276 0 0,0 11-235 0 0,-2-17-8433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1652 0 0,'1'-1'283'0'0,"-1"1"-1"0"0,1-1 0 0 0,-1 0 1 0 0,1 0-1 0 0,0 1 1 0 0,-1-1-1 0 0,1 0 1 0 0,0 1-1 0 0,0-1 1 0 0,-1 1-1 0 0,1-1 0 0 0,0 1 1 0 0,0-1-1 0 0,0 1 1 0 0,0 0-1 0 0,0-1 1 0 0,0 1-1 0 0,0 0 0 0 0,0 0 1 0 0,-1-1-1 0 0,3 1 1 0 0,27-5 962 0 0,-26 5-832 0 0,216-32 3960 0 0,-229 46-16326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 1184 0 0,'0'0'5604'0'0,"29"-5"-3771"0"0,-22 2-1362 0 0,1 0 0 0 0,-1 1 0 0 0,0 0-1 0 0,1 0 1 0 0,8 0 0 0 0,-15 2-428 0 0,0-1 0 0 0,0 1 0 0 0,0 0-1 0 0,1 0 1 0 0,-1 0 0 0 0,0 0 0 0 0,0 1 0 0 0,0-1 0 0 0,0 0 0 0 0,0 0 0 0 0,0 1-1 0 0,0-1 1 0 0,0 0 0 0 0,0 1 0 0 0,0-1 0 0 0,0 1 0 0 0,0-1 0 0 0,0 1 0 0 0,0 0-1 0 0,-1-1 1 0 0,1 1 0 0 0,0 0 0 0 0,0 0 0 0 0,-1 0 0 0 0,1-1 0 0 0,0 1 0 0 0,-1 0 0 0 0,1 0-1 0 0,-1 0 1 0 0,1 0 0 0 0,-1 0 0 0 0,1 0 0 0 0,-1 0 0 0 0,0 0 0 0 0,0 0 0 0 0,1 0-1 0 0,-1 0 1 0 0,0 0 0 0 0,0 1 0 0 0,0-1 0 0 0,0 0 0 0 0,0 0 0 0 0,0 0 0 0 0,0 0-1 0 0,-1 0 1 0 0,1 0 0 0 0,0 0 0 0 0,-1 0 0 0 0,0 2 0 0 0,-1 5 64 0 0,0-1 1 0 0,-1 1-1 0 0,0 0 0 0 0,0-1 1 0 0,-1 0-1 0 0,0 1 0 0 0,0-2 1 0 0,-1 1-1 0 0,-5 6 0 0 0,0 1-179 0 0,75 8-1616 0 0,-12 10 1440 0 0,-50-30 263 0 0,-1 0 1 0 0,0 0-1 0 0,0 0 0 0 0,0 0 1 0 0,0 1-1 0 0,0-1 0 0 0,-1 0 1 0 0,1 1-1 0 0,0 0 0 0 0,-1-1 1 0 0,0 1-1 0 0,0 0 0 0 0,0-1 1 0 0,0 1-1 0 0,0 0 1 0 0,-1 0-1 0 0,1 0 0 0 0,0 5 1 0 0,-1-7 93 0 0,-10 29 320 0 0,7-26-387 0 0,-1 1 0 0 0,1-1 0 0 0,-1 1 0 0 0,0-1-1 0 0,0-1 1 0 0,-1 1 0 0 0,1 0 0 0 0,-1-1 0 0 0,1 0-1 0 0,-1 0 1 0 0,0-1 0 0 0,0 1 0 0 0,-1-1 0 0 0,1 0 0 0 0,0 0-1 0 0,-1-1 1 0 0,1 1 0 0 0,-1-1 0 0 0,0-1 0 0 0,1 1-1 0 0,-1-1 1 0 0,0 0 0 0 0,1 0 0 0 0,-1 0 0 0 0,1-1 0 0 0,-1 0-1 0 0,0 0 1 0 0,1-1 0 0 0,-1 1 0 0 0,1-1 0 0 0,0 0 0 0 0,0-1-1 0 0,0 1 1 0 0,0-1 0 0 0,0 0 0 0 0,0 0 0 0 0,1-1-1 0 0,-1 1 1 0 0,-6-9 0 0 0,3 1-384 0 0,7 11-133 0 0,1-1 1 0 0,0 1-1 0 0,-1-1 0 0 0,1 0 1 0 0,0 1-1 0 0,0-1 0 0 0,-1 0 1 0 0,1 1-1 0 0,0-1 0 0 0,0 0 0 0 0,0 0 1 0 0,0 1-1 0 0,0-1 0 0 0,0 0 1 0 0,0 1-1 0 0,0-1 0 0 0,0 0 1 0 0,0 0-1 0 0,0 1 0 0 0,0-1 1 0 0,1 0-1 0 0,4-5-1130 0 0,-1 3 253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1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1044 0 0,'0'0'7295'0'0,"1"0"-7220"0"0,0 1 0 0 0,0-1 1 0 0,-1 1-1 0 0,1-1 0 0 0,0 1 1 0 0,0 0-1 0 0,0-1 0 0 0,0 1 1 0 0,0 0-1 0 0,-1 0 1 0 0,1-1-1 0 0,0 1 0 0 0,-1 0 1 0 0,1 0-1 0 0,-1 0 0 0 0,1 0 1 0 0,0 2-1 0 0,-14 34 860 0 0,8-26-536 0 0,1 1 0 0 0,0 0 1 0 0,0 0-1 0 0,2 1 0 0 0,-3 19 0 0 0,5-30-383 0 0,1 0 0 0 0,-1-1 1 0 0,1 1-1 0 0,0 0 0 0 0,0-1 0 0 0,-1 1 0 0 0,1-1 0 0 0,0 1 0 0 0,1-1 0 0 0,-1 1 0 0 0,0-1 0 0 0,0 0 1 0 0,0 1-1 0 0,1-1 0 0 0,-1 0 0 0 0,1 0 0 0 0,-1 0 0 0 0,1 0 0 0 0,-1 0 0 0 0,1-1 0 0 0,0 1 0 0 0,-1 0 1 0 0,1-1-1 0 0,0 1 0 0 0,-1-1 0 0 0,1 0 0 0 0,0 1 0 0 0,0-1 0 0 0,3 0 0 0 0,59 4 53 0 0,-60-4-73 0 0,104 0 21 0 0,-63 0-2958 0 0,-35 3-5031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1 856 0 0,'-3'41'9240'0'0,"-5"10"-6189"0"0,2-13-3879 0 0,-3 56-1 0 0,23-86-7430 0 0,-9-9 6948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 2136 0 0,'-15'-3'10275'0'0,"-37"4"-8009"0"0,25 0-1352 0 0,26-1-890 0 0,-28 2 190 0 0,27 4-207 0 0,-1 0 0 0 0,1-1 0 0 0,-1 1 0 0 0,1 0 0 0 0,1 1 0 0 0,0-1 0 0 0,-1 0 0 0 0,2 0 0 0 0,-1 1 0 0 0,1-1-1 0 0,0 0 1 0 0,0 1 0 0 0,2 7 0 0 0,-2 7-166 0 0,0-20 179 0 0,17 9-584 0 0,-8-12 472 0 0,-1-1 0 0 0,0 1 0 0 0,1 1 0 0 0,-1 0 0 0 0,1 0 0 0 0,0 0 0 0 0,-1 1 0 0 0,1 1 0 0 0,0-1 1 0 0,-1 1-1 0 0,13 4 0 0 0,-17-5 88 0 0,0 2 0 0 0,0-1 1 0 0,0 0-1 0 0,0 1 0 0 0,-1 0 1 0 0,1-1-1 0 0,-1 2 0 0 0,1-1 0 0 0,-1 0 1 0 0,0 1-1 0 0,1-1 0 0 0,-2 1 1 0 0,1 0-1 0 0,0 0 0 0 0,0 0 1 0 0,-1 0-1 0 0,0 1 0 0 0,1-1 1 0 0,-1 1-1 0 0,0-1 0 0 0,-1 1 0 0 0,1 0 1 0 0,-1 0-1 0 0,0 0 0 0 0,0-1 1 0 0,1 9-1 0 0,-1-6 59 0 0,-1-1 1 0 0,0 1-1 0 0,0 0 0 0 0,-1 0 0 0 0,0-1 1 0 0,0 1-1 0 0,0 0 0 0 0,-1-1 1 0 0,0 1-1 0 0,0-1 0 0 0,0 0 1 0 0,-1 0-1 0 0,1 1 0 0 0,-1-1 0 0 0,0-1 1 0 0,-1 1-1 0 0,1 0 0 0 0,-1-1 1 0 0,0 0-1 0 0,0 0 0 0 0,-9 7 0 0 0,9-9-12 0 0,1 0-1 0 0,0 0 1 0 0,-1 0-1 0 0,1 0 0 0 0,-1 0 1 0 0,0-1-1 0 0,1 0 1 0 0,-1 0-1 0 0,0 0 0 0 0,0 0 1 0 0,0 0-1 0 0,0-1 1 0 0,0 0-1 0 0,0 0 0 0 0,0 0 1 0 0,0 0-1 0 0,0-1 1 0 0,1 1-1 0 0,-1-1 0 0 0,0 0 1 0 0,0 0-1 0 0,0 0 1 0 0,1-1-1 0 0,-1 1 0 0 0,0-1 1 0 0,1 0-1 0 0,0 0 1 0 0,-1 0-1 0 0,1-1 0 0 0,0 1 1 0 0,0-1-1 0 0,-4-4 1 0 0,6 6-835 0 0,-15-16 342 0 0,13 12-3338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36 3124 0 0,'1'-2'307'0'0,"-1"1"-1"0"0,0 0 0 0 0,-1-1 0 0 0,1 1 1 0 0,0 0-1 0 0,0-1 0 0 0,-1 1 1 0 0,1 0-1 0 0,0-1 0 0 0,-1 1 1 0 0,1 0-1 0 0,-1 0 0 0 0,0 0 0 0 0,1 0 1 0 0,-1-1-1 0 0,0 1 0 0 0,0 0 1 0 0,0 0-1 0 0,0 0 0 0 0,0 0 1 0 0,0 1-1 0 0,0-1 0 0 0,0 0 0 0 0,-2-1 1 0 0,0 1-25 0 0,0 0 0 0 0,0 0 0 0 0,0 0 0 0 0,0 1 0 0 0,0-1 0 0 0,0 1 0 0 0,0-1 0 0 0,0 1 0 0 0,0 0 0 0 0,-5 1 0 0 0,1 0-155 0 0,0 0-1 0 0,1 0 1 0 0,-1 1-1 0 0,0 0 1 0 0,1 0 0 0 0,-1 0-1 0 0,1 1 1 0 0,0 0-1 0 0,-9 6 1 0 0,12-6-100 0 0,1-1 1 0 0,-1 0-1 0 0,1 0 0 0 0,0 1 1 0 0,0 0-1 0 0,0-1 0 0 0,0 1 1 0 0,1 0-1 0 0,-1 0 0 0 0,1 0 1 0 0,0 0-1 0 0,0 0 0 0 0,0 0 1 0 0,0 0-1 0 0,0 0 0 0 0,0 1 1 0 0,1-1-1 0 0,0 5 0 0 0,0-7 27 0 0,2 14-106 0 0,7 3 68 0 0,2-1 1 0 0,0 0 0 0 0,0 0 0 0 0,2-1-1 0 0,17 18 1 0 0,12 14-63 0 0,-40-44 31 0 0,2 0 22 0 0,0 1 0 0 0,0-1 0 0 0,-1 1 1 0 0,1 0-1 0 0,-1 0 0 0 0,0 1 1 0 0,-1-1-1 0 0,1 0 0 0 0,-1 1 0 0 0,0 0 1 0 0,-1 0-1 0 0,1-1 0 0 0,0 8 0 0 0,-2-12 95 0 0,-2 8-37 0 0,0-6-68 0 0,1 0 0 0 0,-1 0 0 0 0,1 0-1 0 0,-1-1 1 0 0,0 1 0 0 0,0-1 0 0 0,0 1 0 0 0,0-1-1 0 0,0 0 1 0 0,-1 0 0 0 0,1 0 0 0 0,-1 0 0 0 0,1 0 0 0 0,-1 0-1 0 0,0-1 1 0 0,0 1 0 0 0,0-1 0 0 0,0 0 0 0 0,0 0-1 0 0,0 0 1 0 0,0 0 0 0 0,0-1 0 0 0,0 1 0 0 0,0-1-1 0 0,0 1 1 0 0,-1-1 0 0 0,1 0 0 0 0,0-1 0 0 0,0 1 0 0 0,0 0-1 0 0,0-1 1 0 0,0 0 0 0 0,0 0 0 0 0,0 0 0 0 0,0 0-1 0 0,0 0 1 0 0,0 0 0 0 0,0-1 0 0 0,0 0 0 0 0,1 1 0 0 0,-1-1-1 0 0,1 0 1 0 0,-1 0 0 0 0,1-1 0 0 0,0 1 0 0 0,0 0-1 0 0,0-1 1 0 0,0 1 0 0 0,0-1 0 0 0,0 0 0 0 0,1 1-1 0 0,-1-1 1 0 0,1 0 0 0 0,0 0 0 0 0,0 0 0 0 0,0 0 0 0 0,0 0-1 0 0,1 0 1 0 0,-1 0 0 0 0,1-1 0 0 0,-1 1 0 0 0,2-4-1 0 0,0-3-48 0 0,0 0 0 0 0,2 0 1 0 0,-1 0-1 0 0,1 0 0 0 0,1 0 0 0 0,0 1 0 0 0,0-1 0 0 0,1 1 0 0 0,7-12 0 0 0,-4 9 10 0 0,-2-1 1 0 0,1 0 0 0 0,7-26 0 0 0,-12 33-13 0 0,0 0 0 0 0,-1-1 0 0 0,0 1 0 0 0,0-1 0 0 0,-1 1 0 0 0,0-1 0 0 0,0 1 0 0 0,0-1 0 0 0,-1 1 0 0 0,-3-13 0 0 0,3 16-126 0 0,0 1 0 0 0,0 0 0 0 0,0 0 0 0 0,0 0 0 0 0,0 0 0 0 0,-1 0 0 0 0,1 0 0 0 0,-1 0 0 0 0,0 0 0 0 0,1 0 0 0 0,-1 1 0 0 0,0-1 0 0 0,-3-1 0 0 0,2 1-439 0 0,-1 0 0 0 0,1 1 1 0 0,-1-1-1 0 0,0 1 0 0 0,1 0 0 0 0,-1 0 0 0 0,0 1 0 0 0,0-1 1 0 0,0 1-1 0 0,-6 0 0 0 0,-19 0-1774 0 0,12 0 1074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5.38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45 1 256,'3'0'3335,"2"8"-385,-2 14-129,1 18-1603,-2 21 129,0 21-385,-2 22 320,-3 16-833,-4 11-321,-2 5 193,-2-1-321,2-8 0,-1-13-128,3-17-1091,4-17-704,0-21-1283,2-20-2886,0-16 3591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 1844 0 0,'0'0'3272'0'0,"-20"-10"-1055"0"0,-42 23 232 0 0,21-3-1129 0 0,40-9-1307 0 0,-1-1 0 0 0,1 1 0 0 0,0-1 0 0 0,0 1 0 0 0,0 0 0 0 0,0 0 0 0 0,0 0 0 0 0,0 0 0 0 0,0 0 0 0 0,0 0 0 0 0,0 0 0 0 0,0 0 0 0 0,0 0 0 0 0,1 0 0 0 0,-1 0 0 0 0,0 0 0 0 0,1 1 0 0 0,-1-1 0 0 0,1 0 0 0 0,-1 0 0 0 0,1 1 0 0 0,0-1 0 0 0,0 0 0 0 0,-1 2 0 0 0,-4 44 256 0 0,2-22-259 0 0,2-18 9 0 0,0 0 1 0 0,0 0 0 0 0,1 0-1 0 0,0 0 1 0 0,1 11 0 0 0,0 3 21 0 0,-1-20-8 0 0,10 9-136 0 0,91-59-266 0 0,-98 47 368 0 0,1 1 0 0 0,0 0-1 0 0,0 1 1 0 0,0-1 0 0 0,0 1-1 0 0,0-1 1 0 0,0 1 0 0 0,0 0 0 0 0,0 1-1 0 0,0-1 1 0 0,0 1 0 0 0,0 0-1 0 0,0 0 1 0 0,-1 0 0 0 0,1 0-1 0 0,0 0 1 0 0,-1 1 0 0 0,1 0-1 0 0,0 0 1 0 0,-1 0 0 0 0,0 0-1 0 0,0 1 1 0 0,1-1 0 0 0,-1 1-1 0 0,-1-1 1 0 0,1 1 0 0 0,0 0 0 0 0,-1 0-1 0 0,1 1 1 0 0,-1-1 0 0 0,0 0-1 0 0,0 1 1 0 0,-1 0 0 0 0,1-1-1 0 0,-1 1 1 0 0,3 7 0 0 0,-4-7 76 0 0,1 1 1 0 0,-1 0-1 0 0,0 0 1 0 0,0 0-1 0 0,-1 0 0 0 0,1-1 1 0 0,-1 1-1 0 0,0 0 1 0 0,-1-1-1 0 0,1 1 1 0 0,-1 0-1 0 0,0-1 1 0 0,0 0-1 0 0,0 1 1 0 0,0-1-1 0 0,-1 0 0 0 0,0 0 1 0 0,0 0-1 0 0,0-1 1 0 0,0 1-1 0 0,-5 3 1 0 0,3-2 32 0 0,0 0 0 0 0,0 0 0 0 0,-1-1 0 0 0,0 1 1 0 0,0-2-1 0 0,0 1 0 0 0,0 0 0 0 0,-1-1 0 0 0,0-1 0 0 0,1 1 1 0 0,-1-1-1 0 0,0 0 0 0 0,-8 1 0 0 0,10-2-140 0 0,1-1 0 0 0,-1 0-1 0 0,1 0 1 0 0,-1 0 0 0 0,1-1 0 0 0,-1 0 0 0 0,1 1 0 0 0,-1-2-1 0 0,1 1 1 0 0,0 0 0 0 0,-1-1 0 0 0,1 0 0 0 0,0 0 0 0 0,0 0-1 0 0,0-1 1 0 0,1 1 0 0 0,-1-1 0 0 0,0 0 0 0 0,1 0-1 0 0,0 0 1 0 0,0 0 0 0 0,-5-7 0 0 0,21 6-11301 0 0,-8 6 10110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1880 0 0,'0'0'7847'0'0,"0"0"-7810"0"0,0 0 1 0 0,0 0-1 0 0,-1-1 1 0 0,1 1-1 0 0,0 0 1 0 0,0 0-1 0 0,-1-1 1 0 0,1 1 0 0 0,0 0-1 0 0,0 0 1 0 0,-1 0-1 0 0,1 0 1 0 0,0-1-1 0 0,-1 1 1 0 0,1 0-1 0 0,0 0 1 0 0,0 0-1 0 0,-1 0 1 0 0,1 0-1 0 0,0 0 1 0 0,-1 0-1 0 0,1 0 1 0 0,0 0-1 0 0,-1 0 1 0 0,1 0-1 0 0,0 0 1 0 0,-1 0-1 0 0,1 0 1 0 0,0 0-1 0 0,-1 0 1 0 0,1 0-1 0 0,0 0 1 0 0,-1 1-1 0 0,-8 9 195 0 0,1 0 0 0 0,1 1 0 0 0,0 0 0 0 0,0 1 0 0 0,1 0 0 0 0,0 0 0 0 0,1 0 1 0 0,1 0-1 0 0,0 1 0 0 0,0 0 0 0 0,-2 20 0 0 0,6-28-200 0 0,-1 0 1 0 0,1-1 0 0 0,0 1-1 0 0,0 0 1 0 0,1-1 0 0 0,-1 1-1 0 0,1 0 1 0 0,0-1 0 0 0,1 1-1 0 0,-1-1 1 0 0,1 1 0 0 0,-1-1-1 0 0,1 0 1 0 0,1 1 0 0 0,-1-1-1 0 0,1 0 1 0 0,-1-1 0 0 0,1 1-1 0 0,6 5 1 0 0,-6-6-32 0 0,0-1 1 0 0,0 0-1 0 0,0 0 0 0 0,0 0 1 0 0,1 0-1 0 0,-1-1 0 0 0,1 1 1 0 0,-1-1-1 0 0,1 0 1 0 0,-1 0-1 0 0,1 0 0 0 0,0 0 1 0 0,-1-1-1 0 0,1 0 0 0 0,0 1 1 0 0,0-2-1 0 0,0 1 0 0 0,-1 0 1 0 0,1-1-1 0 0,0 1 1 0 0,-1-1-1 0 0,1 0 0 0 0,0 0 1 0 0,3-2-1 0 0,4-1 5 0 0,-8 3-4 0 0,-1 1-1 0 0,0 0 1 0 0,1-1 0 0 0,-1 0-1 0 0,0 1 1 0 0,0-1-1 0 0,0 0 1 0 0,0 0 0 0 0,0 0-1 0 0,0 0 1 0 0,0-1 0 0 0,0 1-1 0 0,0-1 1 0 0,0 1-1 0 0,-1-1 1 0 0,1 1 0 0 0,-1-1-1 0 0,1 0 1 0 0,-1 0-1 0 0,1 0 1 0 0,-1 0 0 0 0,0 0-1 0 0,0 0 1 0 0,0 0-1 0 0,1-4 1 0 0,-2 6-2 0 0,0-1-1 0 0,-1 0 1 0 0,1 1-1 0 0,0-1 1 0 0,0 1-1 0 0,-1-1 1 0 0,1 1-1 0 0,0-1 1 0 0,-1 1-1 0 0,1-1 1 0 0,-1 1 0 0 0,1-1-1 0 0,0 1 1 0 0,-1-1-1 0 0,1 1 1 0 0,-1 0-1 0 0,1-1 1 0 0,-1 1-1 0 0,0 0 1 0 0,1-1 0 0 0,-1 1-1 0 0,1 0 1 0 0,-1 0-1 0 0,1 0 1 0 0,-1-1-1 0 0,0 1 1 0 0,1 0-1 0 0,-1 0 1 0 0,0 0-1 0 0,1 0 1 0 0,-1 0 0 0 0,1 0-1 0 0,-1 0 1 0 0,0 0-1 0 0,1 0 1 0 0,-1 1-1 0 0,0-1 1 0 0,1 0-1 0 0,-1 0 1 0 0,1 0 0 0 0,-1 1-1 0 0,1-1 1 0 0,-1 0-1 0 0,0 1 1 0 0,-30 12-57 0 0,30-12 43 0 0,-2 0-149 0 0,-49 30-940 0 0,29-9-1823 0 0,22-21 2498 0 0,0 0 0 0 0,1 1 0 0 0,-1-1 0 0 0,0 0 0 0 0,1 1 0 0 0,-1-1 0 0 0,0 1 0 0 0,1-1 0 0 0,0 1 0 0 0,-1-1 0 0 0,1 1 0 0 0,0-1 0 0 0,0 1 0 0 0,0-1 0 0 0,0 2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1696 0 0,'0'0'5243'0'0,"4"-18"-4037"0"0,79 19 2709 0 0,-81-1-3892 0 0,-1 1 0 0 0,0-1-1 0 0,0 1 1 0 0,0-1-1 0 0,0 1 1 0 0,1 0 0 0 0,-1-1-1 0 0,0 1 1 0 0,0 0-1 0 0,0 0 1 0 0,-1 0 0 0 0,1 0-1 0 0,0 0 1 0 0,0 0 0 0 0,0 0-1 0 0,-1 0 1 0 0,1 0-1 0 0,0 0 1 0 0,-1 0 0 0 0,1 0-1 0 0,-1 1 1 0 0,0-1-1 0 0,1 0 1 0 0,-1 0 0 0 0,0 1-1 0 0,0-1 1 0 0,1 0-1 0 0,-1 0 1 0 0,0 3 0 0 0,2 45 351 0 0,-2-42-314 0 0,0 19 32 0 0,1-5 11 0 0,-1 0 0 0 0,-1-1 0 0 0,-7 39 0 0 0,4-45-217 0 0,2 0 0 0 0,0 0 0 0 0,0 1 0 0 0,1 13 0 0 0,1-26-146 0 0,0 1-1824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2008 0 0,'0'0'78'0'0,"0"0"-1"0"0,0 0 0 0 0,0 0 1 0 0,0 0-1 0 0,-1 0 1 0 0,1 0-1 0 0,0 0 1 0 0,0 0-1 0 0,0 0 0 0 0,0 0 1 0 0,0-1-1 0 0,0 1 1 0 0,0 0-1 0 0,-1 0 0 0 0,1 0 156 0 0,0 0-156 0 0,0 0 0 0 0,0 0 1 0 0,0 0-1 0 0,0-1 1 0 0,0 1-1 0 0,0 0 1 0 0,0 0-1 0 0,0 0 0 0 0,0 0 1 0 0,0 0-1 0 0,0 0 1 0 0,-1 0-1 0 0,1-1 0 0 0,0 1 1 0 0,0 0-1 0 0,0 0 1 0 0,0 0-1 0 0,0 0 1 0 0,0 0-1 0 0,0 0 0 0 0,0-1 1 0 0,1 1-1 0 0,-1 0 1 0 0,0 0-1 0 0,0 0 0 0 0,0 0 1 0 0,0 0-1 0 0,0 0 1 0 0,0 0-1 0 0,0-1 1 0 0,0 1-1 0 0,0 0 0 0 0,0 0 156 0 0,0 0-156 0 0,1 0 0 0 0,-1 0 1 0 0,0 0-1 0 0,0 0 1 0 0,0-1-1 0 0,12-4 1943 0 0,13-1-333 0 0,93-2 697 0 0,-93 8-5454 0 0,-1 0-3436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1256 0 0,'0'0'5610'0'0,"-4"0"-4977"0"0,3 0-570 0 0,0 0-1 0 0,0 1 0 0 0,0-1 0 0 0,0 0 0 0 0,0 1 1 0 0,0-1-1 0 0,0 1 0 0 0,0-1 0 0 0,0 1 0 0 0,0-1 1 0 0,1 1-1 0 0,-1-1 0 0 0,0 1 0 0 0,0 0 0 0 0,1-1 1 0 0,-1 1-1 0 0,0 0 0 0 0,1 0 0 0 0,-1 0 0 0 0,1 0 0 0 0,-1-1 1 0 0,1 1-1 0 0,-1 0 0 0 0,1 0 0 0 0,0 0 0 0 0,0 0 1 0 0,-1 2-1 0 0,0 1 109 0 0,1-1 0 0 0,-1 1 0 0 0,1 0-1 0 0,0-1 1 0 0,0 1 0 0 0,1 0 0 0 0,-1 0 0 0 0,1-1 0 0 0,1 8 0 0 0,1 6 360 0 0,0-1 1 0 0,-2 1 0 0 0,0 24 0 0 0,2-29 320 0 0,10 15-11585 0 0,-10-25 9653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2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10 3068 0 0,'-2'-2'477'0'0,"0"1"0"0"0,0 0 0 0 0,0 0 0 0 0,0 0 0 0 0,-1 1 0 0 0,1-1 0 0 0,0 0 0 0 0,-1 1 0 0 0,1-1 0 0 0,0 1 0 0 0,-1 0 0 0 0,1 0 0 0 0,0 0 0 0 0,-1 0 0 0 0,-2 1 0 0 0,1 0-213 0 0,0 0-1 0 0,0 0 0 0 0,0 1 0 0 0,0-1 0 0 0,0 1 1 0 0,0 0-1 0 0,0 0 0 0 0,-4 4 0 0 0,4-3-210 0 0,-1 0-1 0 0,2 1 0 0 0,-1-1 1 0 0,0 1-1 0 0,1 0 0 0 0,-1 0 1 0 0,1 0-1 0 0,0 0 0 0 0,1 1 1 0 0,-1-1-1 0 0,1 1 1 0 0,-1 0-1 0 0,2 0 0 0 0,-4 10 1 0 0,4-11-26 0 0,1 0 1 0 0,0 1-1 0 0,0-1 1 0 0,0 0 0 0 0,0 1-1 0 0,1-1 1 0 0,0 0 0 0 0,0 0-1 0 0,0 1 1 0 0,0-1-1 0 0,0 0 1 0 0,1 0 0 0 0,0 0-1 0 0,0 0 1 0 0,0 0 0 0 0,0-1-1 0 0,1 1 1 0 0,-1-1-1 0 0,1 1 1 0 0,0-1 0 0 0,5 4-1 0 0,-5-5-16 0 0,-1 0 0 0 0,1 0 0 0 0,0 0-1 0 0,0 0 1 0 0,0-1 0 0 0,0 0 0 0 0,0 0 0 0 0,0 0-1 0 0,0 0 1 0 0,1 0 0 0 0,-1 0 0 0 0,0-1-1 0 0,1 1 1 0 0,-1-1 0 0 0,0 0 0 0 0,1 0-1 0 0,-1-1 1 0 0,0 1 0 0 0,1-1 0 0 0,-1 1 0 0 0,0-1-1 0 0,0 0 1 0 0,0 0 0 0 0,0 0 0 0 0,0-1-1 0 0,0 1 1 0 0,0-1 0 0 0,4-2 0 0 0,-5 2-2 0 0,1 0 0 0 0,-1 1 0 0 0,0-1 0 0 0,0-1 0 0 0,0 1 0 0 0,0 0 0 0 0,0 0 0 0 0,0-1 0 0 0,-1 1 0 0 0,1-1 0 0 0,-1 1 0 0 0,1-1 0 0 0,-1 0 0 0 0,0 1 0 0 0,0-1 0 0 0,0 0 0 0 0,-1 0 0 0 0,1 0 0 0 0,-1 0 0 0 0,1 0 0 0 0,-1 0 0 0 0,0 1 0 0 0,0-1 0 0 0,-1 0 0 0 0,1 0 0 0 0,0 0 0 0 0,-1 0 0 0 0,0 0 0 0 0,0 0 0 0 0,-1-4-1 0 0,-1 1-71 0 0,1 0 0 0 0,-1 1 0 0 0,0-1 0 0 0,0 1 0 0 0,-1 0 0 0 0,1-1-1 0 0,-1 2 1 0 0,-1-1 0 0 0,1 0 0 0 0,0 1 0 0 0,-1 0 0 0 0,0 0-1 0 0,-10-6 1 0 0,13 9-603 0 0,-1 0 0 0 0,1 0 0 0 0,0 1-1 0 0,-1-1 1 0 0,1 1 0 0 0,0 0 0 0 0,-1 0-1 0 0,1-1 1 0 0,-1 2 0 0 0,1-1-1 0 0,0 0 1 0 0,-1 0 0 0 0,1 1 0 0 0,0-1-1 0 0,-5 2 1 0 0,-7 5-133 0 0,5 0-619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1348 0 0,'0'0'4818'0'0,"-24"8"-1584"0"0,15 0-2963 0 0,0 1 0 0 0,0 0-1 0 0,1 0 1 0 0,0 1 0 0 0,1 0 0 0 0,0 1-1 0 0,0 0 1 0 0,1 0 0 0 0,1 0-1 0 0,0 1 1 0 0,1-1 0 0 0,0 1 0 0 0,0 0-1 0 0,1 1 1 0 0,1-1 0 0 0,0 0 0 0 0,0 24-1 0 0,2-31-247 0 0,0-1-1 0 0,0 0 0 0 0,0 0 1 0 0,1 0-1 0 0,0 0 0 0 0,0 0 1 0 0,0 0-1 0 0,0 0 0 0 0,1 0 0 0 0,-1 0 1 0 0,1-1-1 0 0,0 1 0 0 0,0 0 1 0 0,1-1-1 0 0,-1 0 0 0 0,1 1 1 0 0,-1-1-1 0 0,1 0 0 0 0,0 0 1 0 0,0-1-1 0 0,0 1 0 0 0,1-1 1 0 0,-1 1-1 0 0,1-1 0 0 0,-1 0 1 0 0,1 0-1 0 0,5 2 0 0 0,-4-3-49 0 0,0 1-1 0 0,0-1 1 0 0,0 0-1 0 0,1-1 1 0 0,-1 1 0 0 0,0-1-1 0 0,1 0 1 0 0,-1 0-1 0 0,0 0 1 0 0,0-1-1 0 0,1 0 1 0 0,-1 0-1 0 0,0 0 1 0 0,0-1 0 0 0,0 0-1 0 0,0 0 1 0 0,0 0-1 0 0,0 0 1 0 0,-1-1-1 0 0,7-4 1 0 0,-2 1 43 0 0,-7 5-5 0 0,-1 0 1 0 0,1 1-1 0 0,-1-1 1 0 0,1 0-1 0 0,-1 0 1 0 0,1 0 0 0 0,-1 0-1 0 0,0 0 1 0 0,0-1-1 0 0,0 1 1 0 0,0 0-1 0 0,0 0 1 0 0,0-1 0 0 0,0 1-1 0 0,0-1 1 0 0,0 1-1 0 0,0-1 1 0 0,-1 1-1 0 0,1-1 1 0 0,-1 1-1 0 0,1-3 1 0 0,-1 3 59 0 0,-5-3 100 0 0,4 4-160 0 0,0-1 1 0 0,0 0-1 0 0,0 0 1 0 0,0 0-1 0 0,0 0 1 0 0,0 1-1 0 0,0-1 1 0 0,0 0-1 0 0,0 1 1 0 0,0-1-1 0 0,0 1 1 0 0,0-1-1 0 0,0 1 1 0 0,-1 0-1 0 0,1-1 1 0 0,0 1-1 0 0,-2 0 1 0 0,-8 2 67 0 0,1 0-1 0 0,-1 0 1 0 0,1 1 0 0 0,-16 8 0 0 0,-8 8-1570 0 0,32-17 1073 0 0,0-1-1 0 0,1 1 1 0 0,-1-1 0 0 0,0 1-1 0 0,1 0 1 0 0,-1 0 0 0 0,1-1-1 0 0,0 1 1 0 0,0 0 0 0 0,-1 0-1 0 0,0 4 1 0 0,2-2-1655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1392 0 0,'0'0'2639'0'0,"25"-9"-473"0"0,20 16 172 0 0,-44-7-2170 0 0,42 1 1625 0 0,-41 2-1712 0 0,0-1 1 0 0,-1 0-1 0 0,1 1 1 0 0,-1-1-1 0 0,1 1 1 0 0,-1-1 0 0 0,0 1-1 0 0,0 0 1 0 0,0-1-1 0 0,0 1 1 0 0,0 0-1 0 0,-1 0 1 0 0,1 0 0 0 0,-1-1-1 0 0,0 1 1 0 0,0 0-1 0 0,0 0 1 0 0,0 0-1 0 0,-1 4 1 0 0,-12 68 523 0 0,5-34-220 0 0,6 58 347 0 0,3-54-1240 0 0,-1-44 300 0 0,-1 6-1777 0 0,1-6 1741 0 0,1-1-1 0 0,-1 1 0 0 0,0-1 1 0 0,0 1-1 0 0,0-1 0 0 0,0 1 1 0 0,0-1-1 0 0,0 0 0 0 0,0 1 1 0 0,0-1-1 0 0,0 1 1 0 0,0-1-1 0 0,0 1 0 0 0,0-1 1 0 0,0 1-1 0 0,-1-1 0 0 0,1 0 1 0 0,0 1-1 0 0,0-1 0 0 0,0 1 1 0 0,-1-1-1 0 0,1 0 0 0 0,0 1 1 0 0,0-1-1 0 0,-1 1 0 0 0,1-1 1 0 0,0 0-1 0 0,-1 0 1 0 0,1 1-1 0 0,0-1 0 0 0,-1 1 1 0 0,-1-2-1080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67 936 0 0,'0'-1'235'0'0,"0"-1"-1"0"0,0 1 1 0 0,0 0-1 0 0,0 0 1 0 0,1 0-1 0 0,-1-1 1 0 0,0 1-1 0 0,1 0 1 0 0,-1 0-1 0 0,1 0 1 0 0,-1 0-1 0 0,1 0 1 0 0,0 0 0 0 0,-1 0-1 0 0,1 0 1 0 0,0 0-1 0 0,0 0 1 0 0,0 0-1 0 0,-1 0 1 0 0,1 0-1 0 0,0 1 1 0 0,0-1-1 0 0,0 0 1 0 0,0 1-1 0 0,0-1 1 0 0,1 1-1 0 0,-1-1 1 0 0,0 1 0 0 0,0-1-1 0 0,0 1 1 0 0,0 0-1 0 0,2-1 1 0 0,39-12 1265 0 0,-6 6-1352 0 0,40-7 3243 0 0,-50 12-6502 0 0,0 1-4525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84 1452 0 0,'1'-17'3819'0'0,"0"-16"50"0"0,-1 32-3756 0 0,-1 0 1 0 0,1 0 0 0 0,-1 0-1 0 0,1 1 1 0 0,-1-1 0 0 0,1 0-1 0 0,-1 0 1 0 0,1 1 0 0 0,-1-1-1 0 0,0 0 1 0 0,1 1 0 0 0,-1-1-1 0 0,0 0 1 0 0,0 1 0 0 0,0-1-1 0 0,1 1 1 0 0,-1-1 0 0 0,0 1-1 0 0,0 0 1 0 0,0-1 0 0 0,0 1-1 0 0,0 0 1 0 0,0 0 0 0 0,0 0-1 0 0,0 0 1 0 0,0-1 0 0 0,0 1 0 0 0,1 0-1 0 0,-1 1 1 0 0,0-1 0 0 0,0 0-1 0 0,0 0 1 0 0,-2 1 0 0 0,1-1-74 0 0,0 0 1 0 0,0 0-1 0 0,0 0 1 0 0,1 1-1 0 0,-1-1 1 0 0,0 1-1 0 0,0-1 1 0 0,0 1 0 0 0,0 0-1 0 0,1-1 1 0 0,-1 1-1 0 0,0 0 1 0 0,1 0-1 0 0,-1 0 1 0 0,1 1 0 0 0,-1-1-1 0 0,1 0 1 0 0,-1 0-1 0 0,1 1 1 0 0,0-1-1 0 0,0 1 1 0 0,-1 0 0 0 0,1-1-1 0 0,1 1 1 0 0,-1 0-1 0 0,0-1 1 0 0,0 1-1 0 0,0 0 1 0 0,1 0 0 0 0,-1 0-1 0 0,1-1 1 0 0,0 1-1 0 0,-1 0 1 0 0,1 0-1 0 0,0 0 1 0 0,0 0 0 0 0,0 0-1 0 0,0 0 1 0 0,1 0-1 0 0,-1 0 1 0 0,0 0-1 0 0,1-1 1 0 0,0 1-1 0 0,-1 0 1 0 0,2 3 0 0 0,3 6-60 0 0,-1 1 0 0 0,1-1 1 0 0,1 0-1 0 0,0-1 0 0 0,12 17 1 0 0,11 7-26 0 0,-21-26 25 0 0,0 0 0 0 0,-1 1 0 0 0,0 0 0 0 0,0 1 0 0 0,9 18 0 0 0,-15-26 19 0 0,-1-1 0 0 0,1 1-1 0 0,-1-1 1 0 0,0 1 0 0 0,1 0-1 0 0,-1-1 1 0 0,0 1 0 0 0,0-1 0 0 0,0 1-1 0 0,0 0 1 0 0,0-1 0 0 0,-1 1-1 0 0,1 0 1 0 0,0-1 0 0 0,-1 1-1 0 0,1-1 1 0 0,-1 1 0 0 0,1-1-1 0 0,-1 1 1 0 0,0-1 0 0 0,0 1-1 0 0,0-1 1 0 0,0 0 0 0 0,0 1 0 0 0,0-1-1 0 0,0 0 1 0 0,0 0 0 0 0,0 0-1 0 0,0 0 1 0 0,-1 0 0 0 0,1 0-1 0 0,-1 0 1 0 0,1 0 0 0 0,0 0-1 0 0,-1-1 1 0 0,1 1 0 0 0,-1-1-1 0 0,0 1 1 0 0,1-1 0 0 0,-1 1 0 0 0,1-1-1 0 0,-1 0 1 0 0,0 0 0 0 0,1 0-1 0 0,-1 0 1 0 0,0 0 0 0 0,1 0-1 0 0,-3-1 1 0 0,4 1-73 0 0,-7-7-131 0 0,5 5 167 0 0,0 1 1 0 0,0-1 0 0 0,1 0-1 0 0,-1 0 1 0 0,1 1 0 0 0,-1-1-1 0 0,1-1 1 0 0,-1 1-1 0 0,1 0 1 0 0,-1-2 0 0 0,2-7-24 0 0,0 0 1 0 0,0 0 0 0 0,1 0 0 0 0,1 0-1 0 0,-1 0 1 0 0,2 1 0 0 0,0-1 0 0 0,0 1-1 0 0,1-1 1 0 0,0 1 0 0 0,1 0 0 0 0,8-14-1 0 0,21-53-135 0 0,-34 74 131 0 0,1 1-1 0 0,-1 0 1 0 0,1-1-1 0 0,-1 1 1 0 0,0-1-1 0 0,0 1 1 0 0,0 0-1 0 0,0-1 1 0 0,-1 1-1 0 0,1-1 1 0 0,-1 1-1 0 0,1 0 1 0 0,-1-1-1 0 0,0 1 1 0 0,0 0-1 0 0,0-1 1 0 0,0 1-1 0 0,0 0 1 0 0,-1 0-1 0 0,1 0 1 0 0,-3-2-1 0 0,-15-9-8598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5.72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48 1 3270,'0'8'3976,"0"15"-2052,4 17-450,-1 17 386,1 17-577,0 16-642,-3 10-128,-1 6-64,-6 0-385,-1-8 128,-1-8-320,-4-14-257,0-17-1218,3-19-2052,3-14-6220,2-13 9875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2036 0 0,'0'0'2666'0'0,"-1"1"-2557"0"0,0-1 0 0 0,0 0 0 0 0,0 1 0 0 0,0 0 0 0 0,0-1 0 0 0,0 1-1 0 0,1-1 1 0 0,-1 1 0 0 0,0 0 0 0 0,0 0 0 0 0,0-1 0 0 0,1 1 0 0 0,-1 0-1 0 0,1 0 1 0 0,-1 0 0 0 0,1 0 0 0 0,-2 1 0 0 0,13 152 3807 0 0,-5-51-3478 0 0,-2-98-4008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2104 0 0,'1'0'292'0'0,"0"1"0"0"0,-1 0 0 0 0,1 0 0 0 0,0 0-1 0 0,-1 0 1 0 0,1 0 0 0 0,0 0 0 0 0,-1 0 0 0 0,1 0 0 0 0,-1 0-1 0 0,0 0 1 0 0,1 0 0 0 0,-1 0 0 0 0,0 0 0 0 0,0 0 0 0 0,0 0-1 0 0,0 0 1 0 0,0 1 0 0 0,0-1 0 0 0,0 0 0 0 0,0 1 0 0 0,0 36 821 0 0,0-31-632 0 0,-15 99 1202 0 0,13-90-1930 0 0,0 15-8198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1324 0 0,'0'0'5721'0'0,"16"-1"-3460"0"0,-9-1-1928 0 0,0 1-1 0 0,0 0 1 0 0,0 1 0 0 0,1-1-1 0 0,-1 1 1 0 0,0 1 0 0 0,0-1-1 0 0,12 4 1 0 0,29 1 449 0 0,-32-4-443 0 0,0 1 0 0 0,-1 1 0 0 0,17 5 0 0 0,-31-5-318 0 0,0 0 0 0 0,0 0 0 0 0,0 1 0 0 0,0-1 0 0 0,0 0 0 0 0,-1 0 0 0 0,0 1-1 0 0,1-1 1 0 0,-1 0 0 0 0,0 1 0 0 0,-1-1 0 0 0,1 0 0 0 0,-1 0 0 0 0,-1 7 0 0 0,-4 14 64 0 0,-35 159 125 0 0,41-180-520 0 0,-8 37 2 0 0,4-29-2403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3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1792 0 0,'0'0'2970'0'0,"0"-2"-2839"0"0,0 1-1 0 0,0 0 0 0 0,1 0 1 0 0,-1 0-1 0 0,0-1 0 0 0,1 1 1 0 0,-1 0-1 0 0,1 0 0 0 0,0 0 1 0 0,-1 0-1 0 0,1 0 0 0 0,0 0 0 0 0,-1 0 1 0 0,1 0-1 0 0,0 0 0 0 0,0 0 1 0 0,2-1-1 0 0,28-2 1831 0 0,58-14 0 0 0,-1-2-1874 0 0,-28 15-4962 0 0,-58 5 4687 0 0,0 0 0 0 0,1 1 1 0 0,-1-1-1 0 0,0 0 0 0 0,0 1 0 0 0,0-1 1 0 0,0 1-1 0 0,0 0 0 0 0,0-1 1 0 0,0 1-1 0 0,0 0 0 0 0,3 2 0 0 0,1 1-290 0 0,7 3-985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4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70 1732 0 0,'0'0'999'0'0,"0"-9"457"0"0,1 3 2269 0 0,-1 5-3677 0 0,0 0 1 0 0,0 1-1 0 0,1-1 1 0 0,-1 0-1 0 0,0 1 0 0 0,0-1 1 0 0,0 0-1 0 0,0 1 0 0 0,0-1 1 0 0,0 0-1 0 0,0 1 1 0 0,0-1-1 0 0,0 0 0 0 0,0 1 1 0 0,0-1-1 0 0,-1 0 0 0 0,1 1 1 0 0,0-1-1 0 0,0 0 1 0 0,-1 1-1 0 0,1-1 0 0 0,0 0 1 0 0,-1 1-1 0 0,1-1 1 0 0,-1 1-1 0 0,1-1 0 0 0,-1 1 1 0 0,1-1-1 0 0,-1 1 0 0 0,1-1 1 0 0,-1 1-1 0 0,1-1 1 0 0,-1 1-1 0 0,0 0 0 0 0,1-1 1 0 0,-2 1-1 0 0,-32-3 2575 0 0,25 3-2569 0 0,8 0-42 0 0,0 0 0 0 0,0 0 0 0 0,0 0 0 0 0,1 0 0 0 0,-1 0 1 0 0,0 0-1 0 0,0 0 0 0 0,0 0 0 0 0,0 0 0 0 0,1 0 0 0 0,-1 1 0 0 0,0-1 0 0 0,0 0 0 0 0,1 0 0 0 0,-1 1 0 0 0,0-1 0 0 0,0 1 0 0 0,1-1 0 0 0,-1 0 0 0 0,0 1 0 0 0,1 0 1 0 0,-1-1-1 0 0,1 1 0 0 0,-1-1 0 0 0,1 1 0 0 0,-1 0 0 0 0,1-1 0 0 0,-1 1 0 0 0,1 0 0 0 0,-1-1 0 0 0,1 1 0 0 0,-1 1 0 0 0,1 1-1 0 0,0-1 1 0 0,0 0-1 0 0,1 1 0 0 0,-1-1 0 0 0,0 0 0 0 0,1 0 1 0 0,-1 1-1 0 0,1-1 0 0 0,0 0 0 0 0,0 0 0 0 0,2 4 1 0 0,35 49-66 0 0,-32-49 64 0 0,0 0 1 0 0,0 1-1 0 0,-1 0 1 0 0,0 1-1 0 0,0-1 1 0 0,0 1-1 0 0,-1 0 0 0 0,0 0 1 0 0,-1 0-1 0 0,0 0 1 0 0,0 1-1 0 0,-1-1 1 0 0,0 1-1 0 0,1 9 1 0 0,-4-15 3 0 0,0 0 1 0 0,0 0 0 0 0,-1 0-1 0 0,1 0 1 0 0,-1 0 0 0 0,1 0-1 0 0,-1-1 1 0 0,0 1 0 0 0,0-1-1 0 0,0 0 1 0 0,0 1 0 0 0,-1-1 0 0 0,1 0-1 0 0,-1 0 1 0 0,1 0 0 0 0,-1 0-1 0 0,0-1 1 0 0,1 1 0 0 0,-1-1-1 0 0,0 0 1 0 0,0 0 0 0 0,0 0 0 0 0,-4 1-1 0 0,7-2-23 0 0,-2 0-2 0 0,0 0 1 0 0,1 0-1 0 0,-1 0 1 0 0,0 0-1 0 0,1 0 0 0 0,-1 0 1 0 0,0-1-1 0 0,1 1 1 0 0,-1-1-1 0 0,0 1 0 0 0,1-1 1 0 0,-1 1-1 0 0,1-1 1 0 0,-1 0-1 0 0,1 0 0 0 0,-1 0 1 0 0,0-1-1 0 0,-1 1 5 0 0,2-1-20 0 0,-1 0-1 0 0,1 1 0 0 0,-1-1 1 0 0,1 0-1 0 0,0 0 1 0 0,-1 0-1 0 0,1 0 0 0 0,0 0 1 0 0,1 0-1 0 0,-1-1 1 0 0,0 1-1 0 0,0 0 1 0 0,1 0-1 0 0,0-1 0 0 0,-1 1 1 0 0,1 0-1 0 0,0-1 1 0 0,0 1-1 0 0,0 0 0 0 0,0-1 1 0 0,1 1-1 0 0,-1 0 1 0 0,0 0-1 0 0,1-1 0 0 0,0 1 1 0 0,0 0-1 0 0,1-3 1 0 0,3-9-44 0 0,2 0 1 0 0,0 1-1 0 0,10-16 1 0 0,-1 2-103 0 0,-4 8 92 0 0,-9 15 102 0 0,-1 1 0 0 0,0 0 0 0 0,0-1 0 0 0,0 1 1 0 0,0-1-1 0 0,0 1 0 0 0,-1-1 0 0 0,0 0 0 0 0,2-7 0 0 0,-3 10 147 0 0,-2-27 175 0 0,-1 24-370 0 0,0 1 0 0 0,-1-1 0 0 0,0 1 1 0 0,0-1-1 0 0,0 1 0 0 0,0 1 0 0 0,-9-6 0 0 0,-18-5-2878 0 0,14 13-4215 0 0,10 0 5644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42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43 1336 0 0,'0'-2'350'0'0,"0"1"-1"0"0,-1-1 1 0 0,1 0-1 0 0,-1 1 1 0 0,1-1-1 0 0,-1 1 0 0 0,0-1 1 0 0,0 1-1 0 0,0 0 1 0 0,1-1-1 0 0,-1 1 1 0 0,0 0-1 0 0,-1 0 1 0 0,1-1-1 0 0,0 1 1 0 0,0 0-1 0 0,0 0 1 0 0,-1 0-1 0 0,1 0 1 0 0,-1 1-1 0 0,1-1 1 0 0,0 0-1 0 0,-4 0 1 0 0,-35-11 2315 0 0,39 12-2547 0 0,0 0-88 0 0,0 0 1 0 0,0 0-1 0 0,0 0 0 0 0,0 0 1 0 0,0 0-1 0 0,0 0 0 0 0,0 1 1 0 0,-1-1-1 0 0,1 0 0 0 0,0 1 1 0 0,0-1-1 0 0,0 1 0 0 0,0-1 1 0 0,0 1-1 0 0,1-1 0 0 0,-1 1 1 0 0,0-1-1 0 0,0 1 0 0 0,-1 1 1 0 0,0 0-4 0 0,0-1 8 0 0,1 1-1 0 0,0 0 1 0 0,-1 0 0 0 0,1 0 0 0 0,0 0 0 0 0,0 0 0 0 0,1 1 0 0 0,-1-1 0 0 0,0 0 0 0 0,1 0 0 0 0,-1 1 0 0 0,1-1 0 0 0,0 0 0 0 0,-1 1 0 0 0,1-1 0 0 0,0 0 0 0 0,1 3 0 0 0,-1-1-76 0 0,0-3 52 0 0,0-1-8 0 0,-1 1 0 0 0,1-1 0 0 0,0 1 1 0 0,0-1-1 0 0,0 1 0 0 0,0-1 0 0 0,0 1 0 0 0,0-1 0 0 0,0 1 0 0 0,0-1 1 0 0,0 1-1 0 0,0-1 0 0 0,0 0 0 0 0,0 1 0 0 0,0-1 0 0 0,0 1 0 0 0,0-1 1 0 0,0 1-1 0 0,0-1 0 0 0,1 1 0 0 0,-1-1 0 0 0,0 1 0 0 0,0-1 1 0 0,1 0-1 0 0,-1 1 0 0 0,0-1 0 0 0,0 1 0 0 0,1-1 0 0 0,-1 0 0 0 0,0 1 1 0 0,1-1-1 0 0,-1 0 0 0 0,1 1 0 0 0,13 15 32 0 0,-11-14-44 0 0,0-1 1 0 0,0 0 0 0 0,0 0-1 0 0,0 0 1 0 0,0 0-1 0 0,0 0 1 0 0,0-1-1 0 0,0 1 1 0 0,0-1-1 0 0,0 0 1 0 0,0 0-1 0 0,1 0 1 0 0,-1 0 0 0 0,0-1-1 0 0,0 1 1 0 0,0-1-1 0 0,0 0 1 0 0,0 0-1 0 0,0 0 1 0 0,0 0-1 0 0,0 0 1 0 0,-1-1-1 0 0,1 1 1 0 0,0-1 0 0 0,4-3-1 0 0,16-7 252 0 0,-19 17-222 0 0,-1-1 0 0 0,0 1 0 0 0,0 1 0 0 0,0-1 0 0 0,-1 0 1 0 0,1 1-1 0 0,-1-1 0 0 0,0 1 0 0 0,-1 0 0 0 0,1-1 1 0 0,-1 1-1 0 0,0 8 0 0 0,3 81 274 0 0,-4-80-143 0 0,0-5-205 0 0,3 14-1626 0 0,12-17-8658 0 0,-13-6 9103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42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1844 0 0,'1'33'8514'0'0,"0"-18"-8036"0"0,-1-1 1 0 0,0 1-1 0 0,-1 0 1 0 0,-3 19-1 0 0,-4 32 804 0 0,8-39-3422 0 0,0-23-952 0 0,0-4 3012 0 0,0 0 0 0 0,0 0 0 0 0,1-1 0 0 0,-1 1 0 0 0,0 0 0 0 0,0 0 0 0 0,0 0-1 0 0,0 0 1 0 0,1 0 0 0 0,-1 0 0 0 0,0 0 0 0 0,0 0 0 0 0,0 0 0 0 0,1 0 0 0 0,-1 0 0 0 0,0 0 0 0 0,0 0-1 0 0,0 0 1 0 0,1 0 0 0 0,-1 0 0 0 0,0 0 0 0 0,0 0 0 0 0,1 0 0 0 0,-1 0 0 0 0,0 0 0 0 0,0 0-1 0 0,0 0 1 0 0,0 0 0 0 0,1 0 0 0 0,-1 0 0 0 0,0 0 0 0 0,0 0 0 0 0,0 1 0 0 0,1-1 0 0 0,-1 0 0 0 0,0 0-1 0 0,0 0 1 0 0,0 0 0 0 0,0 0 0 0 0,0 1 0 0 0,0-1 0 0 0,1 0 0 0 0,-1 0 0 0 0,0 0 0 0 0,0 1-1 0 0,0-1 1 0 0,0 0 0 0 0,0 0 0 0 0,0 0 0 0 0,0 1 0 0 0,0-1 0 0 0,0 0 0 0 0,0 0 0 0 0,0 0 0 0 0,0 1-1 0 0,0-1 1 0 0,0 0 0 0 0,0 0 0 0 0,0 0 0 0 0,0 1 0 0 0,0-1 0 0 0,0 0 0 0 0,0 0 0 0 0,0 0-1 0 0,0 1 1 0 0,0-1 0 0 0,-1 0 0 0 0,1 0 0 0 0,0 1 0 0 0,2-4-1213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19:4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58 1268 0 0,'4'-26'7929'0'0,"8"4"-3895"0"0,-11 21-3985 0 0,-1 0 0 0 0,1 0-1 0 0,0 1 1 0 0,0-1 0 0 0,-1 0 0 0 0,1 1-1 0 0,0-1 1 0 0,0 1 0 0 0,0-1 0 0 0,-1 1-1 0 0,1-1 1 0 0,0 1 0 0 0,0 0 0 0 0,0-1-1 0 0,0 1 1 0 0,0 0 0 0 0,0 0 0 0 0,0 0-1 0 0,0 0 1 0 0,0 0 0 0 0,0 0 0 0 0,0 0-1 0 0,0 0 1 0 0,0 0 0 0 0,0 0 0 0 0,0 0 0 0 0,0 0-1 0 0,0 1 1 0 0,0-1 0 0 0,0 1 0 0 0,0-1-1 0 0,-1 0 1 0 0,1 1 0 0 0,0-1 0 0 0,0 1-1 0 0,0 0 1 0 0,-1-1 0 0 0,1 1 0 0 0,0 0-1 0 0,-1-1 1 0 0,1 1 0 0 0,0 0 0 0 0,-1 0-1 0 0,1 0 1 0 0,-1-1 0 0 0,1 3 0 0 0,3 2 48 0 0,0 0 1 0 0,-1 1-1 0 0,0 0 1 0 0,-1 0-1 0 0,1 0 1 0 0,-1 0-1 0 0,0 0 1 0 0,0 0-1 0 0,-1 0 0 0 0,0 1 1 0 0,0-1-1 0 0,0 1 1 0 0,-1-1-1 0 0,0 1 1 0 0,0-1-1 0 0,-1 0 1 0 0,0 1-1 0 0,0-1 1 0 0,0 0-1 0 0,-1 1 1 0 0,-4 9-1 0 0,3-7-47 0 0,-2 1 1 0 0,1-1-1 0 0,-1 0 0 0 0,0 0 0 0 0,-1-1 1 0 0,0 0-1 0 0,-1 0 0 0 0,1 0 1 0 0,-1-1-1 0 0,-1 1 0 0 0,0-2 0 0 0,0 1 1 0 0,-11 6-1 0 0,18-12-32 0 0,-30 12 18 0 0,30-13-62 0 0,0 1 1 0 0,0-1 0 0 0,0-1-1 0 0,0 1 1 0 0,0 0 0 0 0,0 0-1 0 0,0 0 1 0 0,0 0 0 0 0,0-1-1 0 0,0 1 1 0 0,0 0 0 0 0,0-1-1 0 0,0 1 1 0 0,0-1 0 0 0,1 1-1 0 0,-1-1 1 0 0,0 0 0 0 0,0 1-1 0 0,0-1 1 0 0,1 0-1 0 0,-1 1 1 0 0,0-1 0 0 0,1 0-1 0 0,-1 0 1 0 0,1 0 0 0 0,-1 1-1 0 0,1-1 1 0 0,-1 0 0 0 0,1 0-1 0 0,-1 0 1 0 0,1 0 0 0 0,0-1-1 0 0,-1 1 12 0 0,1 1 0 0 0,0 0 0 0 0,0-1 0 0 0,-1 1 0 0 0,1-1 0 0 0,0 1 0 0 0,0-1 0 0 0,0 1-1 0 0,0 0 1 0 0,0-1 0 0 0,0 1 0 0 0,0-1 0 0 0,-1 1 0 0 0,1-1 0 0 0,0 1 0 0 0,1-1 0 0 0,-1 1 0 0 0,0 0 0 0 0,0-1-1 0 0,0 1 1 0 0,0-1 0 0 0,0 1 0 0 0,0-1 0 0 0,0 1 0 0 0,1-1 0 0 0,-1 1 0 0 0,0 0 0 0 0,0-1 0 0 0,1 1 0 0 0,-1 0 0 0 0,0-1-1 0 0,1 1 1 0 0,-1 0 0 0 0,0-1 0 0 0,1 1 0 0 0,19 0-237 0 0,30 18 256 0 0,-43-15 52 0 0,8 3-78 0 0,1-1 0 0 0,0 0 0 0 0,0-2 0 0 0,0 0 0 0 0,1 0 0 0 0,23 0 0 0 0,-27-4-468 0 0,0 1-1 0 0,-1-1 0 0 0,21-5 1 0 0,-25 4-516 0 0,1-1 1 0 0,-1 0 0 0 0,0 0 0 0 0,0 0 0 0 0,14-9-1 0 0,2-11-4320 0 0,-17 15 3749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2 904 0 0,'0'0'11939'0'0,"4"0"-11573"0"0,-3-1-348 0 0,0 1 0 0 0,-1 0 0 0 0,1 0 0 0 0,0 0 0 0 0,-1 0 0 0 0,1 0 0 0 0,-1 0 0 0 0,1 0 0 0 0,0 0 0 0 0,-1 0 0 0 0,1 0 0 0 0,0 0 0 0 0,-1 0 0 0 0,1 0 0 0 0,-1 1 0 0 0,1-1 0 0 0,0 0 0 0 0,-1 0 0 0 0,1 1 0 0 0,-1-1 0 0 0,1 0 0 0 0,-1 1 0 0 0,1-1 0 0 0,-1 1 0 0 0,1-1 0 0 0,-1 1 0 0 0,1-1 0 0 0,-1 1-1 0 0,0-1 1 0 0,1 1 0 0 0,-1 0 0 0 0,2 26 1019 0 0,-2-15-732 0 0,-18 143 1095 0 0,10-115-3190 0 0,0-30-2405 0 0,7-11 3868 0 0,0 1 1 0 0,1 0-1 0 0,-1-1 1 0 0,0 1-1 0 0,1-1 1 0 0,-1 1-1 0 0,0-1 1 0 0,1 0-1 0 0,-1 1 1 0 0,1-1-1 0 0,-1 0 1 0 0,1 1 0 0 0,0-1-1 0 0,-1 0 1 0 0,1 1-1 0 0,-1-1 1 0 0,1 0-1 0 0,0 0 1 0 0,0 1-1 0 0,0-1 1 0 0,-1-1-1 0 0,1-3-803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2296 0 0,'6'-7'664'0'0,"0"1"0"0"0,0 0 0 0 0,1 0-1 0 0,0 0 1 0 0,0 1 0 0 0,0 0 0 0 0,1 0-1 0 0,0 1 1 0 0,14-6 0 0 0,-7 4-236 0 0,1-1-1 0 0,1 2 1 0 0,-1 0 0 0 0,19-2-1 0 0,-30 7-278 0 0,0 0 0 0 0,1 0-1 0 0,-1 0 1 0 0,0 1-1 0 0,1 0 1 0 0,-1 0 0 0 0,0 0-1 0 0,0 1 1 0 0,0 0-1 0 0,0 0 1 0 0,6 3 0 0 0,-9-4-82 0 0,1 0 0 0 0,-1 1 1 0 0,1-1-1 0 0,-1 1 0 0 0,0-1 1 0 0,1 1-1 0 0,-1 0 0 0 0,0 0 1 0 0,0 0-1 0 0,0 0 0 0 0,-1 0 1 0 0,1 1-1 0 0,0-1 1 0 0,-1 1-1 0 0,1-1 0 0 0,-1 1 1 0 0,0-1-1 0 0,0 1 0 0 0,0 0 1 0 0,0-1-1 0 0,-1 1 0 0 0,1 0 1 0 0,0 3-1 0 0,-1-5 106 0 0,-3 27 951 0 0,-3-21-973 0 0,-1 1 0 0 0,0-2 1 0 0,-1 1-1 0 0,1-1 0 0 0,-1 0 0 0 0,0 0 0 0 0,-1-1 0 0 0,1-1 0 0 0,-1 1 0 0 0,0-1 0 0 0,0-1 0 0 0,-10 4 0 0 0,10-5-1371 0 0,1 0 0 0 0,-1 0 0 0 0,1-1 1 0 0,-14 1-1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05:57:16.05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1603,'2'0'3078,"1"0"-641,3 0-770,-1 6-128,1 10 641,-2 14-641,-1 14-962,-1 14 449,-1 15-705,-1 9-65,-4 6-128,0 0-256,-2-4-128,0-10-706,0-13-1411,3-17-4103,1-15 320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0 948 0 0,'-15'20'7976'0'0,"-11"16"-3450"0"0,7-8-3647 0 0,-23 43 1 0 0,26-37-390 0 0,2 0-1 0 0,1 0 0 0 0,1 1 1 0 0,2 1-1 0 0,2-1 0 0 0,1 2 1 0 0,2-1-1 0 0,-1 70 0 0 0,6-99-451 0 0,1 0-1 0 0,0-1 1 0 0,0 1-1 0 0,1-1 1 0 0,0 1-1 0 0,0-1 1 0 0,0 1 0 0 0,1-1-1 0 0,0 0 1 0 0,4 6-1 0 0,20 19-2732 0 0,-24-29 1733 0 0,-1 0 0 0 0,1 0-1 0 0,-1-1 1 0 0,1 1 0 0 0,0-1 0 0 0,-1 0 0 0 0,1 0-1 0 0,0 0 1 0 0,0 0 0 0 0,5 0 0 0 0,0-1-3166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1324 0 0,'0'0'2270'0'0,"1"-14"6712"0"0,5 25-8501 0 0,-2 0 0 0 0,1 0 0 0 0,-1 0 0 0 0,-1 1 0 0 0,0 0 0 0 0,-1 0 0 0 0,0-1 0 0 0,0 19 0 0 0,2 2 354 0 0,-1-6 224 0 0,-1 3-4594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1532 0 0,'19'-12'2078'0'0,"1"2"1"0"0,1 0-1 0 0,24-9 1 0 0,128-31 734 0 0,-160 47-2423 0 0,22-2 126 0 0,11-2-344 0 0,-23-4-4061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4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1348 0 0,'0'1'233'0'0,"0"0"-1"0"0,1 0 0 0 0,-1 0 1 0 0,0 0-1 0 0,1 0 0 0 0,-1-1 1 0 0,1 1-1 0 0,0 0 1 0 0,-1 0-1 0 0,1 0 0 0 0,0-1 1 0 0,-1 1-1 0 0,1 0 0 0 0,0-1 1 0 0,0 1-1 0 0,0 0 1 0 0,0-1-1 0 0,0 1 0 0 0,-1-1 1 0 0,1 0-1 0 0,0 1 1 0 0,0-1-1 0 0,0 0 0 0 0,0 1 1 0 0,0-1-1 0 0,0 0 0 0 0,0 0 1 0 0,0 0-1 0 0,0 0 1 0 0,0 0-1 0 0,0 0 0 0 0,1 0 1 0 0,45-1 957 0 0,-34 0-118 0 0,15 0-343 0 0,-1 0 0 0 0,46-10 1 0 0,-41 5-60 0 0,51-2 0 0 0,-30 4-156 0 0,-22-3-930 0 0,-12 3-2507 0 0,-1 1-5735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35 241 1324 0 0,'0'0'8447'0'0,"0"1"-8401"0"0,0-1 0 0 0,1 1 1 0 0,-1-1-1 0 0,0 0 0 0 0,0 1 1 0 0,0-1-1 0 0,0 1 0 0 0,0-1 1 0 0,0 1-1 0 0,0-1 0 0 0,0 1 0 0 0,0-1 1 0 0,0 1-1 0 0,0-1 0 0 0,0 1 1 0 0,0-1-1 0 0,0 1 0 0 0,0-1 0 0 0,0 1 1 0 0,0-1-1 0 0,-1 1 0 0 0,1-1 1 0 0,0 1-1 0 0,0-1 0 0 0,-1 0 0 0 0,1 1 1 0 0,0-1-1 0 0,-1 1 0 0 0,1-1 1 0 0,0 0-1 0 0,-1 1 0 0 0,1-1 0 0 0,0 0 1 0 0,-1 1-1 0 0,-1-1-39 0 0,1-1-1 0 0,0 1 1 0 0,0 0 0 0 0,-1-1 0 0 0,1 1-1 0 0,0-1 1 0 0,0 1 0 0 0,0-1-1 0 0,0 1 1 0 0,0-1 0 0 0,-1 0-1 0 0,1 0 1 0 0,0 0 0 0 0,1 1-1 0 0,-1-1 1 0 0,0 0 0 0 0,0 0 0 0 0,0 0-1 0 0,1 0 1 0 0,-1-1 0 0 0,0 1-1 0 0,1 0 1 0 0,-2-2 0 0 0,-3-41 111 0 0,4 26-57 0 0,2 0 0 0 0,0 1 0 0 0,0-1-1 0 0,5-18 1 0 0,2 17-56 0 0,-7 16 9 0 0,0-1-1 0 0,0 0 1 0 0,0 1-1 0 0,1-1 1 0 0,-1 1-1 0 0,1-1 1 0 0,0 1-1 0 0,0 0 1 0 0,0-1-1 0 0,1 1 0 0 0,-1 0 1 0 0,1 1-1 0 0,0-1 1 0 0,0 0-1 0 0,0 1 1 0 0,0-1-1 0 0,6-2 1 0 0,-6 3 23 0 0,1 1-1 0 0,0 0 1 0 0,-1 0 0 0 0,1 0-1 0 0,0 0 1 0 0,0 1 0 0 0,-1 0 0 0 0,1-1-1 0 0,0 1 1 0 0,0 1 0 0 0,0-1-1 0 0,0 0 1 0 0,0 1 0 0 0,-1 0-1 0 0,1 0 1 0 0,0 0 0 0 0,-1 1 0 0 0,1-1-1 0 0,-1 1 1 0 0,1-1 0 0 0,-1 1-1 0 0,0 1 1 0 0,1-1 0 0 0,-1 0 0 0 0,-1 1-1 0 0,1-1 1 0 0,0 1 0 0 0,4 5-1 0 0,3 4 226 0 0,-1 1-1 0 0,0 0 1 0 0,0 0-1 0 0,-2 1 1 0 0,12 26-1 0 0,-17-34-154 0 0,-1 1 0 0 0,1-1-1 0 0,-1 0 1 0 0,0 1-1 0 0,-1-1 1 0 0,1 10-1 0 0,4 31 474 0 0,-2-35-1141 0 0,-3-11 262 0 0,0 0 0 0 0,0 1-1 0 0,1-1 1 0 0,-1 0 0 0 0,0 0-1 0 0,0 0 1 0 0,1 1 0 0 0,-1-1-1 0 0,0 0 1 0 0,1 0-1 0 0,-1 0 1 0 0,1 0 0 0 0,0 0-1 0 0,-1 0 1 0 0,1 0 0 0 0,0 0-1 0 0,-1 0 1 0 0,1 0 0 0 0,0 0-1 0 0,0 0 1 0 0,0-1 0 0 0,0 1-1 0 0,0 0 1 0 0,0-1 0 0 0,0 1-1 0 0,0 0 1 0 0,0-1 0 0 0,0 1-1 0 0,1-1 1 0 0,-1 0-1 0 0,0 1 1 0 0,0-1 0 0 0,0 0-1 0 0,1 0 1 0 0,-1 0 0 0 0,0 0-1 0 0,0 0 1 0 0,0 0 0 0 0,1 0-1 0 0,0 0 1 0 0,3 0-808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1820 0 0,'7'-3'8585'0'0,"-6"18"-7511"0"0,1 75 2234 0 0,-1-44-3510 0 0,-1 2-3686 0 0,0-48 3713 0 0,0 0 0 0 0,0 1 0 0 0,0-1 0 0 0,-1 1-1 0 0,1-1 1 0 0,0 0 0 0 0,0 1 0 0 0,-1-1 0 0 0,1 0 0 0 0,0 1 0 0 0,0-1 0 0 0,-1 0 0 0 0,1 1-1 0 0,0-1 1 0 0,-1 0 0 0 0,1 0 0 0 0,-1 1 0 0 0,1-1 0 0 0,0 0 0 0 0,-1 0 0 0 0,1 0 0 0 0,-1 1-1 0 0,1-1 1 0 0,0 0 0 0 0,-1 0 0 0 0,1 0 0 0 0,-1 0 0 0 0,1 0 0 0 0,-1 0 0 0 0,1 0 0 0 0,-1 0-1 0 0,1 0 1 0 0,0 0 0 0 0,-1 0 0 0 0,1 0 0 0 0,-1 0 0 0 0,1-1 0 0 0,-1 1 0 0 0,1 0 0 0 0,0 0-1 0 0,-1-1 1 0 0,0-1-1255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1504 0 0,'1'-1'313'0'0,"-1"0"0"0"0,1 0 1 0 0,0 0-1 0 0,0 0 0 0 0,0 0 0 0 0,0 0 0 0 0,0 0 1 0 0,0 0-1 0 0,0 0 0 0 0,0 1 0 0 0,0-1 0 0 0,0 0 0 0 0,0 1 1 0 0,0-1-1 0 0,1 1 0 0 0,-1-1 0 0 0,0 1 0 0 0,0 0 0 0 0,2-1 1 0 0,28-7 747 0 0,-29 8-939 0 0,86-19 1646 0 0,227-56 1580 0 0,-242 54-4866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3352 0 0,'2'-1'351'0'0,"1"0"-1"0"0,-1 0 0 0 0,1 0 0 0 0,-1 1 1 0 0,1-1-1 0 0,-1 1 0 0 0,1 0 1 0 0,0 0-1 0 0,-1 0 0 0 0,1 0 1 0 0,-1 0-1 0 0,1 0 0 0 0,0 1 0 0 0,-1-1 1 0 0,1 1-1 0 0,-1-1 0 0 0,1 1 1 0 0,4 3-1 0 0,50 24 1076 0 0,-46-22-521 0 0,0 1-585 0 0,-1 1 1 0 0,-1 0-1 0 0,1 0 1 0 0,-1 1-1 0 0,0 0 0 0 0,-1 0 1 0 0,0 1-1 0 0,-1 0 0 0 0,10 18 1 0 0,-3-4 119 0 0,-1 1 0 0 0,-2 1 1 0 0,12 35-1 0 0,-15-32-206 0 0,-2 0 0 0 0,0 1 0 0 0,-2 0-1 0 0,0 58 1 0 0,-5-82-261 0 0,-1 1 0 0 0,0-1-1 0 0,0 1 1 0 0,0-1 0 0 0,-1 0 0 0 0,0 0 0 0 0,0 0 0 0 0,-7 11-1 0 0,-5 8-668 0 0,1-11-1765 0 0,11-12 613 0 0,3-2 1643 0 0,0 0 0 0 0,0 0-1 0 0,-1 0 1 0 0,1 0 0 0 0,0 0 0 0 0,-1 0-1 0 0,1 0 1 0 0,0 0 0 0 0,0 0-1 0 0,-1 0 1 0 0,1 0 0 0 0,0 0-1 0 0,-1 0 1 0 0,1 0 0 0 0,0 0 0 0 0,0 0-1 0 0,-1 0 1 0 0,1 0 0 0 0,0 0-1 0 0,0 0 1 0 0,-1-1 0 0 0,1 1-1 0 0,0 0 1 0 0,-3-4-3080 0 0,3 4 3080 0 0,0 0 0 0 0,0-1-1 0 0,0 1 1 0 0,0 0 0 0 0,0 0-1 0 0,0-1 1 0 0,0 1 0 0 0,0 0 0 0 0,0-1-1 0 0,0-1-984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63 876 0 0,'1'-1'456'0'0,"0"0"0"0"0,0-1 0 0 0,0 1 0 0 0,0 0 0 0 0,0 0 0 0 0,0 0 0 0 0,1 0 0 0 0,-1 0 0 0 0,0 0 0 0 0,1 1 0 0 0,-1-1 0 0 0,1 0 0 0 0,-1 1 0 0 0,0-1 0 0 0,1 1 0 0 0,-1-1 0 0 0,1 1 0 0 0,2-1 1 0 0,30-6 1962 0 0,41-7 69 0 0,-29-1-4714 0 0,-39 11 50 0 0,3-1-4200 0 0,-8 4 4922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3T13:53:5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2096 0 0,'41'6'6845'0'0,"27"-7"-3722"0"0,-22-1-2376 0 0,-40 1-790 0 0,-1 0 1 0 0,1 0-1 0 0,-1 0 0 0 0,1-1 1 0 0,-1 1-1 0 0,7-4 0 0 0,22-6-4970 0 0,-17 8 1074 0 0,-10 3 2675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2BF7-A502-4996-B964-04CC6DB6ED9F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8E1BB-65BB-4E1C-83C3-604F2C76DC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4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lIns="87517" tIns="43759" rIns="87517" bIns="43759"/>
          <a:lstStyle/>
          <a:p>
            <a:fld id="{2606A683-7942-4936-B284-1C200FE3F0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7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6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6277-D320-24D9-28F1-E1BDA806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7CA40-971F-A736-90D6-7A4178A7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A6AE6-190C-C9BD-3EC5-88469029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7C0E-5780-4195-B3F0-1261E8B3F2CF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628E-3EFE-6E5C-A99A-0EBCADC6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0A3B-0FCD-0D19-8A00-37477E9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4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D36A-4AD1-A1E2-F41C-C2A38066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14174-4DA7-B7D2-320F-6AF8FFA16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E7491-B71B-E393-D226-71A2D26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91E1-9F35-40E2-8F75-0C522E6564E4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CA4B-BAF1-A979-A3AD-F18211A4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3FF6-A0F0-297F-4B8D-BB8E11D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04FB3-CEF8-B7A2-5BFE-F4D573FDD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F8843-7BAB-6D95-896F-8AE66705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96C5-C78B-42C1-A7E2-3E3DEC44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B198-37AC-45E1-8535-5B27F5576C2C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1C1D3-A238-B489-4099-A82987F8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E06D-059A-C6C2-D294-668ABAC2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2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7653-FBD4-00A9-C187-1A91D418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06D0-0577-B30D-799E-C735CFD9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2E59-A479-78C1-0615-3DC76FE5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952D-A8E4-4B3C-A272-E2FCBB0503A9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FDBC-203F-806B-4AF0-6D50BFE3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1B24-B2C9-FEF2-2B03-2F9E3B65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AB59-1091-689A-045B-52E2698F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95B7-04C4-DF7F-C9AA-114FE259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4158-5724-749F-A276-0D8E6BED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7EE5-72AE-43E7-9441-670E400F6200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FC5A-B309-BFCE-0DE0-AE0EB5C0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C94B-A44A-95C8-4A08-E1AE4F06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0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9518-2BAE-CDF3-F6B6-F7831D22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CBBD-3A00-9910-818A-365DA8F31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E7821-ECCC-E004-1C35-0EDAA6492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11537-93B4-9181-4C51-43C623BF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866D-1226-42BC-B5F2-DCEBC22CB556}" type="datetime1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C9066-C765-B8BD-4717-A1E536DE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42511-1592-A1DA-BE1D-B9833F77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2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18B4-117E-D59B-CED4-1ECF3DD6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323B1-D793-DE5C-DC1D-060BD95B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7D284-DBEB-F47F-EA30-F56254CE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7A280-77E3-6917-FEB9-06F4F5593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F2CB8-2DEB-5978-AE03-B341B3184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BCAB0-AD6F-8848-A1AB-EF5048F8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1B69-730E-4208-9B6A-C780EA0F8BDC}" type="datetime1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5FFB0-7FD4-73BC-EACA-C0BE8114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AC591-F82F-8308-B8BE-489A24FF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4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BB27-5182-458C-ABF1-C326863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0B931-8D2B-DFDF-76E6-7A9A7955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2A-6687-47A0-9DCB-E02655D6DBF6}" type="datetime1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6F8EC-AEEC-0D42-BA90-55D616F6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38D7B-7B2B-05AD-FBE3-C47F81E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5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F6C3E-2089-5B6F-C23F-3C921033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E1D5-8861-4535-91AC-3C8A67699933}" type="datetime1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9078D-1418-0701-A056-1CD9AA4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7C610-D549-78DD-C3DA-9731C3A5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3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AAED-ACB1-29D2-563E-B7692C87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FC737-16D7-846A-E15E-19E58BDA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C2803-B220-6AB1-90D8-6B351147E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4AB5F-B98C-3F75-6392-9677599C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49C4-98C3-466F-8634-9E64BE684303}" type="datetime1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9585-534A-0076-2452-907134F6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E2184-E421-9DAD-1851-057913D7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8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80DD-4B83-49B2-93EA-87D52D8B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4D809-1A84-25A9-8FFF-0C446AE1F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F02A6-613E-87C1-36CD-3ACC3FE6F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80E3E-B56F-3832-4F39-0454EA41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4AA-E430-454F-B19F-7C5BF6F886B7}" type="datetime1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C48FC-4EAE-87D1-7F27-868BA523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EDEB-16C5-EF05-0DFD-9EA74681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83183-3791-9FF9-F26C-C51BF981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18E38-E258-BE67-7235-F27923CD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1CA5-BD90-2A8E-4D5E-C47F3B9C0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23815-FCD7-4F37-8059-2AA4DCAECDF7}" type="datetime1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8F800-B833-6F3E-8F0F-0EFFC33D9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4E19-0974-CBFE-BC24-53F647D5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65214-1E20-45BF-A4B2-CBD7CB453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2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em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6.emf"/><Relationship Id="rId7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320.png"/><Relationship Id="rId21" Type="http://schemas.openxmlformats.org/officeDocument/2006/relationships/image" Target="../media/image231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360.png"/><Relationship Id="rId50" Type="http://schemas.openxmlformats.org/officeDocument/2006/relationships/image" Target="../media/image5.png"/><Relationship Id="rId7" Type="http://schemas.openxmlformats.org/officeDocument/2006/relationships/image" Target="../media/image161.png"/><Relationship Id="rId2" Type="http://schemas.openxmlformats.org/officeDocument/2006/relationships/image" Target="../media/image80.png"/><Relationship Id="rId16" Type="http://schemas.openxmlformats.org/officeDocument/2006/relationships/customXml" Target="../ink/ink6.xml"/><Relationship Id="rId29" Type="http://schemas.openxmlformats.org/officeDocument/2006/relationships/image" Target="../media/image270.png"/><Relationship Id="rId11" Type="http://schemas.openxmlformats.org/officeDocument/2006/relationships/image" Target="../media/image182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310.png"/><Relationship Id="rId40" Type="http://schemas.openxmlformats.org/officeDocument/2006/relationships/customXml" Target="../ink/ink18.xml"/><Relationship Id="rId45" Type="http://schemas.openxmlformats.org/officeDocument/2006/relationships/image" Target="../media/image350.png"/><Relationship Id="rId5" Type="http://schemas.openxmlformats.org/officeDocument/2006/relationships/image" Target="../media/image32.png"/><Relationship Id="rId15" Type="http://schemas.openxmlformats.org/officeDocument/2006/relationships/image" Target="../media/image202.png"/><Relationship Id="rId23" Type="http://schemas.openxmlformats.org/officeDocument/2006/relationships/image" Target="../media/image2410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4.svg"/><Relationship Id="rId10" Type="http://schemas.openxmlformats.org/officeDocument/2006/relationships/customXml" Target="../ink/ink3.xml"/><Relationship Id="rId19" Type="http://schemas.openxmlformats.org/officeDocument/2006/relationships/image" Target="../media/image222.png"/><Relationship Id="rId31" Type="http://schemas.openxmlformats.org/officeDocument/2006/relationships/image" Target="../media/image280.png"/><Relationship Id="rId44" Type="http://schemas.openxmlformats.org/officeDocument/2006/relationships/customXml" Target="../ink/ink20.xml"/><Relationship Id="rId4" Type="http://schemas.openxmlformats.org/officeDocument/2006/relationships/image" Target="../media/image31.png"/><Relationship Id="rId9" Type="http://schemas.openxmlformats.org/officeDocument/2006/relationships/image" Target="../media/image173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60.png"/><Relationship Id="rId30" Type="http://schemas.openxmlformats.org/officeDocument/2006/relationships/customXml" Target="../ink/ink13.xml"/><Relationship Id="rId35" Type="http://schemas.openxmlformats.org/officeDocument/2006/relationships/image" Target="../media/image300.png"/><Relationship Id="rId43" Type="http://schemas.openxmlformats.org/officeDocument/2006/relationships/image" Target="../media/image340.png"/><Relationship Id="rId48" Type="http://schemas.openxmlformats.org/officeDocument/2006/relationships/image" Target="../media/image3.png"/><Relationship Id="rId8" Type="http://schemas.openxmlformats.org/officeDocument/2006/relationships/customXml" Target="../ink/ink2.xml"/><Relationship Id="rId51" Type="http://schemas.openxmlformats.org/officeDocument/2006/relationships/image" Target="../media/image11.svg"/><Relationship Id="rId3" Type="http://schemas.openxmlformats.org/officeDocument/2006/relationships/image" Target="../media/image30.png"/><Relationship Id="rId12" Type="http://schemas.openxmlformats.org/officeDocument/2006/relationships/customXml" Target="../ink/ink4.xml"/><Relationship Id="rId17" Type="http://schemas.openxmlformats.org/officeDocument/2006/relationships/image" Target="../media/image211.png"/><Relationship Id="rId25" Type="http://schemas.openxmlformats.org/officeDocument/2006/relationships/image" Target="../media/image250.png"/><Relationship Id="rId33" Type="http://schemas.openxmlformats.org/officeDocument/2006/relationships/image" Target="../media/image290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customXml" Target="../ink/ink8.xml"/><Relationship Id="rId41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1.png"/><Relationship Id="rId7" Type="http://schemas.openxmlformats.org/officeDocument/2006/relationships/image" Target="../media/image4.sv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9.png"/><Relationship Id="rId42" Type="http://schemas.openxmlformats.org/officeDocument/2006/relationships/customXml" Target="../ink/ink40.xml"/><Relationship Id="rId63" Type="http://schemas.openxmlformats.org/officeDocument/2006/relationships/image" Target="../media/image342.png"/><Relationship Id="rId84" Type="http://schemas.openxmlformats.org/officeDocument/2006/relationships/customXml" Target="../ink/ink61.xml"/><Relationship Id="rId16" Type="http://schemas.openxmlformats.org/officeDocument/2006/relationships/customXml" Target="../ink/ink27.xml"/><Relationship Id="rId107" Type="http://schemas.openxmlformats.org/officeDocument/2006/relationships/image" Target="../media/image560.png"/><Relationship Id="rId11" Type="http://schemas.openxmlformats.org/officeDocument/2006/relationships/image" Target="../media/image810.png"/><Relationship Id="rId32" Type="http://schemas.openxmlformats.org/officeDocument/2006/relationships/customXml" Target="../ink/ink35.xml"/><Relationship Id="rId37" Type="http://schemas.openxmlformats.org/officeDocument/2006/relationships/image" Target="../media/image214.png"/><Relationship Id="rId53" Type="http://schemas.openxmlformats.org/officeDocument/2006/relationships/image" Target="../media/image291.png"/><Relationship Id="rId58" Type="http://schemas.openxmlformats.org/officeDocument/2006/relationships/customXml" Target="../ink/ink48.xml"/><Relationship Id="rId74" Type="http://schemas.openxmlformats.org/officeDocument/2006/relationships/customXml" Target="../ink/ink56.xml"/><Relationship Id="rId79" Type="http://schemas.openxmlformats.org/officeDocument/2006/relationships/image" Target="../media/image420.png"/><Relationship Id="rId102" Type="http://schemas.openxmlformats.org/officeDocument/2006/relationships/customXml" Target="../ink/ink70.xml"/><Relationship Id="rId123" Type="http://schemas.openxmlformats.org/officeDocument/2006/relationships/image" Target="../media/image64.png"/><Relationship Id="rId128" Type="http://schemas.openxmlformats.org/officeDocument/2006/relationships/customXml" Target="../ink/ink83.xml"/><Relationship Id="rId5" Type="http://schemas.openxmlformats.org/officeDocument/2006/relationships/image" Target="../media/image11.svg"/><Relationship Id="rId90" Type="http://schemas.openxmlformats.org/officeDocument/2006/relationships/customXml" Target="../ink/ink64.xml"/><Relationship Id="rId95" Type="http://schemas.openxmlformats.org/officeDocument/2006/relationships/image" Target="../media/image500.png"/><Relationship Id="rId22" Type="http://schemas.openxmlformats.org/officeDocument/2006/relationships/customXml" Target="../ink/ink30.xml"/><Relationship Id="rId27" Type="http://schemas.openxmlformats.org/officeDocument/2006/relationships/image" Target="../media/image1600.png"/><Relationship Id="rId43" Type="http://schemas.openxmlformats.org/officeDocument/2006/relationships/image" Target="../media/image244.png"/><Relationship Id="rId48" Type="http://schemas.openxmlformats.org/officeDocument/2006/relationships/customXml" Target="../ink/ink43.xml"/><Relationship Id="rId64" Type="http://schemas.openxmlformats.org/officeDocument/2006/relationships/customXml" Target="../ink/ink51.xml"/><Relationship Id="rId69" Type="http://schemas.openxmlformats.org/officeDocument/2006/relationships/image" Target="../media/image371.png"/><Relationship Id="rId113" Type="http://schemas.openxmlformats.org/officeDocument/2006/relationships/image" Target="../media/image590.png"/><Relationship Id="rId118" Type="http://schemas.openxmlformats.org/officeDocument/2006/relationships/customXml" Target="../ink/ink78.xml"/><Relationship Id="rId134" Type="http://schemas.openxmlformats.org/officeDocument/2006/relationships/customXml" Target="../ink/ink86.xml"/><Relationship Id="rId80" Type="http://schemas.openxmlformats.org/officeDocument/2006/relationships/customXml" Target="../ink/ink59.xml"/><Relationship Id="rId85" Type="http://schemas.openxmlformats.org/officeDocument/2006/relationships/image" Target="../media/image450.png"/><Relationship Id="rId12" Type="http://schemas.openxmlformats.org/officeDocument/2006/relationships/customXml" Target="../ink/ink25.xml"/><Relationship Id="rId17" Type="http://schemas.openxmlformats.org/officeDocument/2006/relationships/image" Target="../media/image1110.png"/><Relationship Id="rId33" Type="http://schemas.openxmlformats.org/officeDocument/2006/relationships/image" Target="../media/image190.png"/><Relationship Id="rId38" Type="http://schemas.openxmlformats.org/officeDocument/2006/relationships/customXml" Target="../ink/ink38.xml"/><Relationship Id="rId59" Type="http://schemas.openxmlformats.org/officeDocument/2006/relationships/image" Target="../media/image321.png"/><Relationship Id="rId103" Type="http://schemas.openxmlformats.org/officeDocument/2006/relationships/image" Target="../media/image540.png"/><Relationship Id="rId108" Type="http://schemas.openxmlformats.org/officeDocument/2006/relationships/customXml" Target="../ink/ink73.xml"/><Relationship Id="rId124" Type="http://schemas.openxmlformats.org/officeDocument/2006/relationships/customXml" Target="../ink/ink81.xml"/><Relationship Id="rId129" Type="http://schemas.openxmlformats.org/officeDocument/2006/relationships/image" Target="../media/image67.png"/><Relationship Id="rId54" Type="http://schemas.openxmlformats.org/officeDocument/2006/relationships/customXml" Target="../ink/ink46.xml"/><Relationship Id="rId70" Type="http://schemas.openxmlformats.org/officeDocument/2006/relationships/customXml" Target="../ink/ink54.xml"/><Relationship Id="rId75" Type="http://schemas.openxmlformats.org/officeDocument/2006/relationships/image" Target="../media/image401.png"/><Relationship Id="rId91" Type="http://schemas.openxmlformats.org/officeDocument/2006/relationships/image" Target="../media/image480.png"/><Relationship Id="rId96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23" Type="http://schemas.openxmlformats.org/officeDocument/2006/relationships/image" Target="../media/image141.png"/><Relationship Id="rId28" Type="http://schemas.openxmlformats.org/officeDocument/2006/relationships/customXml" Target="../ink/ink33.xml"/><Relationship Id="rId49" Type="http://schemas.openxmlformats.org/officeDocument/2006/relationships/image" Target="../media/image273.png"/><Relationship Id="rId114" Type="http://schemas.openxmlformats.org/officeDocument/2006/relationships/customXml" Target="../ink/ink76.xml"/><Relationship Id="rId119" Type="http://schemas.openxmlformats.org/officeDocument/2006/relationships/image" Target="../media/image620.png"/><Relationship Id="rId44" Type="http://schemas.openxmlformats.org/officeDocument/2006/relationships/customXml" Target="../ink/ink41.xml"/><Relationship Id="rId60" Type="http://schemas.openxmlformats.org/officeDocument/2006/relationships/customXml" Target="../ink/ink49.xml"/><Relationship Id="rId65" Type="http://schemas.openxmlformats.org/officeDocument/2006/relationships/image" Target="../media/image352.png"/><Relationship Id="rId81" Type="http://schemas.openxmlformats.org/officeDocument/2006/relationships/image" Target="../media/image430.png"/><Relationship Id="rId86" Type="http://schemas.openxmlformats.org/officeDocument/2006/relationships/customXml" Target="../ink/ink62.xml"/><Relationship Id="rId130" Type="http://schemas.openxmlformats.org/officeDocument/2006/relationships/customXml" Target="../ink/ink84.xml"/><Relationship Id="rId135" Type="http://schemas.openxmlformats.org/officeDocument/2006/relationships/image" Target="../media/image700.png"/><Relationship Id="rId13" Type="http://schemas.openxmlformats.org/officeDocument/2006/relationships/image" Target="../media/image910.png"/><Relationship Id="rId18" Type="http://schemas.openxmlformats.org/officeDocument/2006/relationships/customXml" Target="../ink/ink28.xml"/><Relationship Id="rId39" Type="http://schemas.openxmlformats.org/officeDocument/2006/relationships/image" Target="../media/image2200.png"/><Relationship Id="rId109" Type="http://schemas.openxmlformats.org/officeDocument/2006/relationships/image" Target="../media/image570.png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301.png"/><Relationship Id="rId76" Type="http://schemas.openxmlformats.org/officeDocument/2006/relationships/customXml" Target="../ink/ink57.xml"/><Relationship Id="rId97" Type="http://schemas.openxmlformats.org/officeDocument/2006/relationships/image" Target="../media/image510.png"/><Relationship Id="rId104" Type="http://schemas.openxmlformats.org/officeDocument/2006/relationships/customXml" Target="../ink/ink71.xml"/><Relationship Id="rId120" Type="http://schemas.openxmlformats.org/officeDocument/2006/relationships/customXml" Target="../ink/ink79.xml"/><Relationship Id="rId125" Type="http://schemas.openxmlformats.org/officeDocument/2006/relationships/image" Target="../media/image65.png"/><Relationship Id="rId7" Type="http://schemas.openxmlformats.org/officeDocument/2006/relationships/image" Target="../media/image6.png"/><Relationship Id="rId71" Type="http://schemas.openxmlformats.org/officeDocument/2006/relationships/image" Target="../media/image380.png"/><Relationship Id="rId92" Type="http://schemas.openxmlformats.org/officeDocument/2006/relationships/customXml" Target="../ink/ink65.xml"/><Relationship Id="rId2" Type="http://schemas.openxmlformats.org/officeDocument/2006/relationships/image" Target="../media/image3.png"/><Relationship Id="rId29" Type="http://schemas.openxmlformats.org/officeDocument/2006/relationships/image" Target="../media/image170.png"/><Relationship Id="rId24" Type="http://schemas.openxmlformats.org/officeDocument/2006/relationships/customXml" Target="../ink/ink31.xml"/><Relationship Id="rId40" Type="http://schemas.openxmlformats.org/officeDocument/2006/relationships/customXml" Target="../ink/ink39.xml"/><Relationship Id="rId45" Type="http://schemas.openxmlformats.org/officeDocument/2006/relationships/image" Target="../media/image252.png"/><Relationship Id="rId66" Type="http://schemas.openxmlformats.org/officeDocument/2006/relationships/customXml" Target="../ink/ink52.xml"/><Relationship Id="rId87" Type="http://schemas.openxmlformats.org/officeDocument/2006/relationships/image" Target="../media/image460.png"/><Relationship Id="rId110" Type="http://schemas.openxmlformats.org/officeDocument/2006/relationships/customXml" Target="../ink/ink74.xml"/><Relationship Id="rId115" Type="http://schemas.openxmlformats.org/officeDocument/2006/relationships/image" Target="../media/image600.png"/><Relationship Id="rId131" Type="http://schemas.openxmlformats.org/officeDocument/2006/relationships/image" Target="../media/image68.png"/><Relationship Id="rId136" Type="http://schemas.openxmlformats.org/officeDocument/2006/relationships/customXml" Target="../ink/ink87.xml"/><Relationship Id="rId61" Type="http://schemas.openxmlformats.org/officeDocument/2006/relationships/image" Target="../media/image331.png"/><Relationship Id="rId82" Type="http://schemas.openxmlformats.org/officeDocument/2006/relationships/customXml" Target="../ink/ink60.xml"/><Relationship Id="rId19" Type="http://schemas.openxmlformats.org/officeDocument/2006/relationships/image" Target="../media/image1210.png"/><Relationship Id="rId14" Type="http://schemas.openxmlformats.org/officeDocument/2006/relationships/customXml" Target="../ink/ink26.xml"/><Relationship Id="rId30" Type="http://schemas.openxmlformats.org/officeDocument/2006/relationships/customXml" Target="../ink/ink34.xml"/><Relationship Id="rId35" Type="http://schemas.openxmlformats.org/officeDocument/2006/relationships/image" Target="../media/image200.png"/><Relationship Id="rId56" Type="http://schemas.openxmlformats.org/officeDocument/2006/relationships/customXml" Target="../ink/ink47.xml"/><Relationship Id="rId77" Type="http://schemas.openxmlformats.org/officeDocument/2006/relationships/image" Target="../media/image410.png"/><Relationship Id="rId100" Type="http://schemas.openxmlformats.org/officeDocument/2006/relationships/customXml" Target="../ink/ink69.xml"/><Relationship Id="rId105" Type="http://schemas.openxmlformats.org/officeDocument/2006/relationships/image" Target="../media/image550.png"/><Relationship Id="rId126" Type="http://schemas.openxmlformats.org/officeDocument/2006/relationships/customXml" Target="../ink/ink82.xml"/><Relationship Id="rId8" Type="http://schemas.openxmlformats.org/officeDocument/2006/relationships/customXml" Target="../ink/ink23.xml"/><Relationship Id="rId51" Type="http://schemas.openxmlformats.org/officeDocument/2006/relationships/image" Target="../media/image282.png"/><Relationship Id="rId72" Type="http://schemas.openxmlformats.org/officeDocument/2006/relationships/customXml" Target="../ink/ink55.xml"/><Relationship Id="rId93" Type="http://schemas.openxmlformats.org/officeDocument/2006/relationships/image" Target="../media/image490.png"/><Relationship Id="rId98" Type="http://schemas.openxmlformats.org/officeDocument/2006/relationships/customXml" Target="../ink/ink68.xml"/><Relationship Id="rId121" Type="http://schemas.openxmlformats.org/officeDocument/2006/relationships/image" Target="../media/image63.png"/><Relationship Id="rId3" Type="http://schemas.openxmlformats.org/officeDocument/2006/relationships/image" Target="../media/image4.svg"/><Relationship Id="rId25" Type="http://schemas.openxmlformats.org/officeDocument/2006/relationships/image" Target="../media/image157.png"/><Relationship Id="rId46" Type="http://schemas.openxmlformats.org/officeDocument/2006/relationships/customXml" Target="../ink/ink42.xml"/><Relationship Id="rId67" Type="http://schemas.openxmlformats.org/officeDocument/2006/relationships/image" Target="../media/image362.png"/><Relationship Id="rId116" Type="http://schemas.openxmlformats.org/officeDocument/2006/relationships/customXml" Target="../ink/ink77.xml"/><Relationship Id="rId137" Type="http://schemas.openxmlformats.org/officeDocument/2006/relationships/image" Target="../media/image71.png"/><Relationship Id="rId20" Type="http://schemas.openxmlformats.org/officeDocument/2006/relationships/customXml" Target="../ink/ink29.xml"/><Relationship Id="rId41" Type="http://schemas.openxmlformats.org/officeDocument/2006/relationships/image" Target="../media/image233.png"/><Relationship Id="rId62" Type="http://schemas.openxmlformats.org/officeDocument/2006/relationships/customXml" Target="../ink/ink50.xml"/><Relationship Id="rId83" Type="http://schemas.openxmlformats.org/officeDocument/2006/relationships/image" Target="../media/image442.png"/><Relationship Id="rId88" Type="http://schemas.openxmlformats.org/officeDocument/2006/relationships/customXml" Target="../ink/ink63.xml"/><Relationship Id="rId111" Type="http://schemas.openxmlformats.org/officeDocument/2006/relationships/image" Target="../media/image58.png"/><Relationship Id="rId132" Type="http://schemas.openxmlformats.org/officeDocument/2006/relationships/customXml" Target="../ink/ink85.xml"/><Relationship Id="rId15" Type="http://schemas.openxmlformats.org/officeDocument/2006/relationships/image" Target="../media/image1010.png"/><Relationship Id="rId36" Type="http://schemas.openxmlformats.org/officeDocument/2006/relationships/customXml" Target="../ink/ink37.xml"/><Relationship Id="rId57" Type="http://schemas.openxmlformats.org/officeDocument/2006/relationships/image" Target="../media/image311.png"/><Relationship Id="rId106" Type="http://schemas.openxmlformats.org/officeDocument/2006/relationships/customXml" Target="../ink/ink72.xml"/><Relationship Id="rId127" Type="http://schemas.openxmlformats.org/officeDocument/2006/relationships/image" Target="../media/image66.png"/><Relationship Id="rId10" Type="http://schemas.openxmlformats.org/officeDocument/2006/relationships/customXml" Target="../ink/ink24.xml"/><Relationship Id="rId31" Type="http://schemas.openxmlformats.org/officeDocument/2006/relationships/image" Target="../media/image180.png"/><Relationship Id="rId52" Type="http://schemas.openxmlformats.org/officeDocument/2006/relationships/customXml" Target="../ink/ink45.xml"/><Relationship Id="rId73" Type="http://schemas.openxmlformats.org/officeDocument/2006/relationships/image" Target="../media/image390.png"/><Relationship Id="rId78" Type="http://schemas.openxmlformats.org/officeDocument/2006/relationships/customXml" Target="../ink/ink58.xml"/><Relationship Id="rId94" Type="http://schemas.openxmlformats.org/officeDocument/2006/relationships/customXml" Target="../ink/ink66.xml"/><Relationship Id="rId99" Type="http://schemas.openxmlformats.org/officeDocument/2006/relationships/image" Target="../media/image520.png"/><Relationship Id="rId101" Type="http://schemas.openxmlformats.org/officeDocument/2006/relationships/image" Target="../media/image530.png"/><Relationship Id="rId122" Type="http://schemas.openxmlformats.org/officeDocument/2006/relationships/customXml" Target="../ink/ink80.xml"/><Relationship Id="rId4" Type="http://schemas.openxmlformats.org/officeDocument/2006/relationships/image" Target="../media/image5.png"/><Relationship Id="rId9" Type="http://schemas.openxmlformats.org/officeDocument/2006/relationships/image" Target="../media/image710.png"/><Relationship Id="rId26" Type="http://schemas.openxmlformats.org/officeDocument/2006/relationships/customXml" Target="../ink/ink32.xml"/><Relationship Id="rId47" Type="http://schemas.openxmlformats.org/officeDocument/2006/relationships/image" Target="../media/image263.png"/><Relationship Id="rId68" Type="http://schemas.openxmlformats.org/officeDocument/2006/relationships/customXml" Target="../ink/ink53.xml"/><Relationship Id="rId89" Type="http://schemas.openxmlformats.org/officeDocument/2006/relationships/image" Target="../media/image470.png"/><Relationship Id="rId112" Type="http://schemas.openxmlformats.org/officeDocument/2006/relationships/customXml" Target="../ink/ink75.xml"/><Relationship Id="rId133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1" Type="http://schemas.openxmlformats.org/officeDocument/2006/relationships/image" Target="../media/image84.png"/><Relationship Id="rId42" Type="http://schemas.openxmlformats.org/officeDocument/2006/relationships/customXml" Target="../ink/ink105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118.xml"/><Relationship Id="rId84" Type="http://schemas.openxmlformats.org/officeDocument/2006/relationships/customXml" Target="../ink/ink126.xml"/><Relationship Id="rId89" Type="http://schemas.openxmlformats.org/officeDocument/2006/relationships/image" Target="../media/image118.png"/><Relationship Id="rId112" Type="http://schemas.openxmlformats.org/officeDocument/2006/relationships/customXml" Target="../ink/ink140.xml"/><Relationship Id="rId16" Type="http://schemas.openxmlformats.org/officeDocument/2006/relationships/customXml" Target="../ink/ink92.xml"/><Relationship Id="rId107" Type="http://schemas.openxmlformats.org/officeDocument/2006/relationships/image" Target="../media/image127.png"/><Relationship Id="rId11" Type="http://schemas.openxmlformats.org/officeDocument/2006/relationships/image" Target="../media/image79.png"/><Relationship Id="rId32" Type="http://schemas.openxmlformats.org/officeDocument/2006/relationships/customXml" Target="../ink/ink100.xml"/><Relationship Id="rId37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customXml" Target="../ink/ink113.xml"/><Relationship Id="rId74" Type="http://schemas.openxmlformats.org/officeDocument/2006/relationships/customXml" Target="../ink/ink121.xml"/><Relationship Id="rId79" Type="http://schemas.openxmlformats.org/officeDocument/2006/relationships/image" Target="../media/image113.png"/><Relationship Id="rId102" Type="http://schemas.openxmlformats.org/officeDocument/2006/relationships/customXml" Target="../ink/ink135.xml"/><Relationship Id="rId123" Type="http://schemas.openxmlformats.org/officeDocument/2006/relationships/image" Target="../media/image135.png"/><Relationship Id="rId128" Type="http://schemas.openxmlformats.org/officeDocument/2006/relationships/customXml" Target="../ink/ink148.xml"/><Relationship Id="rId5" Type="http://schemas.openxmlformats.org/officeDocument/2006/relationships/image" Target="../media/image5.png"/><Relationship Id="rId90" Type="http://schemas.openxmlformats.org/officeDocument/2006/relationships/customXml" Target="../ink/ink129.xml"/><Relationship Id="rId95" Type="http://schemas.openxmlformats.org/officeDocument/2006/relationships/image" Target="../media/image121.png"/><Relationship Id="rId22" Type="http://schemas.openxmlformats.org/officeDocument/2006/relationships/customXml" Target="../ink/ink95.xml"/><Relationship Id="rId27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customXml" Target="../ink/ink108.xml"/><Relationship Id="rId64" Type="http://schemas.openxmlformats.org/officeDocument/2006/relationships/customXml" Target="../ink/ink116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18" Type="http://schemas.openxmlformats.org/officeDocument/2006/relationships/customXml" Target="../ink/ink143.xml"/><Relationship Id="rId80" Type="http://schemas.openxmlformats.org/officeDocument/2006/relationships/customXml" Target="../ink/ink124.xml"/><Relationship Id="rId85" Type="http://schemas.openxmlformats.org/officeDocument/2006/relationships/image" Target="../media/image116.png"/><Relationship Id="rId12" Type="http://schemas.openxmlformats.org/officeDocument/2006/relationships/customXml" Target="../ink/ink90.xml"/><Relationship Id="rId17" Type="http://schemas.openxmlformats.org/officeDocument/2006/relationships/image" Target="../media/image82.png"/><Relationship Id="rId33" Type="http://schemas.openxmlformats.org/officeDocument/2006/relationships/image" Target="../media/image900.png"/><Relationship Id="rId38" Type="http://schemas.openxmlformats.org/officeDocument/2006/relationships/customXml" Target="../ink/ink103.xml"/><Relationship Id="rId59" Type="http://schemas.openxmlformats.org/officeDocument/2006/relationships/image" Target="../media/image103.png"/><Relationship Id="rId103" Type="http://schemas.openxmlformats.org/officeDocument/2006/relationships/image" Target="../media/image125.png"/><Relationship Id="rId108" Type="http://schemas.openxmlformats.org/officeDocument/2006/relationships/customXml" Target="../ink/ink138.xml"/><Relationship Id="rId124" Type="http://schemas.openxmlformats.org/officeDocument/2006/relationships/customXml" Target="../ink/ink146.xml"/><Relationship Id="rId129" Type="http://schemas.openxmlformats.org/officeDocument/2006/relationships/image" Target="../media/image138.png"/><Relationship Id="rId54" Type="http://schemas.openxmlformats.org/officeDocument/2006/relationships/customXml" Target="../ink/ink111.xml"/><Relationship Id="rId70" Type="http://schemas.openxmlformats.org/officeDocument/2006/relationships/customXml" Target="../ink/ink119.xml"/><Relationship Id="rId75" Type="http://schemas.openxmlformats.org/officeDocument/2006/relationships/image" Target="../media/image1111.png"/><Relationship Id="rId91" Type="http://schemas.openxmlformats.org/officeDocument/2006/relationships/image" Target="../media/image119.png"/><Relationship Id="rId96" Type="http://schemas.openxmlformats.org/officeDocument/2006/relationships/customXml" Target="../ink/ink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23" Type="http://schemas.openxmlformats.org/officeDocument/2006/relationships/image" Target="../media/image85.png"/><Relationship Id="rId28" Type="http://schemas.openxmlformats.org/officeDocument/2006/relationships/customXml" Target="../ink/ink98.xml"/><Relationship Id="rId49" Type="http://schemas.openxmlformats.org/officeDocument/2006/relationships/image" Target="../media/image98.png"/><Relationship Id="rId114" Type="http://schemas.openxmlformats.org/officeDocument/2006/relationships/customXml" Target="../ink/ink141.xml"/><Relationship Id="rId119" Type="http://schemas.openxmlformats.org/officeDocument/2006/relationships/image" Target="../media/image133.png"/><Relationship Id="rId44" Type="http://schemas.openxmlformats.org/officeDocument/2006/relationships/customXml" Target="../ink/ink106.xml"/><Relationship Id="rId60" Type="http://schemas.openxmlformats.org/officeDocument/2006/relationships/customXml" Target="../ink/ink114.xml"/><Relationship Id="rId65" Type="http://schemas.openxmlformats.org/officeDocument/2006/relationships/image" Target="../media/image106.png"/><Relationship Id="rId81" Type="http://schemas.openxmlformats.org/officeDocument/2006/relationships/image" Target="../media/image114.png"/><Relationship Id="rId86" Type="http://schemas.openxmlformats.org/officeDocument/2006/relationships/customXml" Target="../ink/ink127.xml"/><Relationship Id="rId13" Type="http://schemas.openxmlformats.org/officeDocument/2006/relationships/image" Target="../media/image800.png"/><Relationship Id="rId18" Type="http://schemas.openxmlformats.org/officeDocument/2006/relationships/customXml" Target="../ink/ink93.xml"/><Relationship Id="rId39" Type="http://schemas.openxmlformats.org/officeDocument/2006/relationships/image" Target="../media/image93.png"/><Relationship Id="rId109" Type="http://schemas.openxmlformats.org/officeDocument/2006/relationships/image" Target="../media/image128.png"/><Relationship Id="rId34" Type="http://schemas.openxmlformats.org/officeDocument/2006/relationships/customXml" Target="../ink/ink101.xml"/><Relationship Id="rId50" Type="http://schemas.openxmlformats.org/officeDocument/2006/relationships/customXml" Target="../ink/ink109.xml"/><Relationship Id="rId55" Type="http://schemas.openxmlformats.org/officeDocument/2006/relationships/image" Target="../media/image101.png"/><Relationship Id="rId76" Type="http://schemas.openxmlformats.org/officeDocument/2006/relationships/customXml" Target="../ink/ink122.xml"/><Relationship Id="rId97" Type="http://schemas.openxmlformats.org/officeDocument/2006/relationships/image" Target="../media/image122.png"/><Relationship Id="rId104" Type="http://schemas.openxmlformats.org/officeDocument/2006/relationships/customXml" Target="../ink/ink136.xml"/><Relationship Id="rId120" Type="http://schemas.openxmlformats.org/officeDocument/2006/relationships/customXml" Target="../ink/ink144.xml"/><Relationship Id="rId125" Type="http://schemas.openxmlformats.org/officeDocument/2006/relationships/image" Target="../media/image136.png"/><Relationship Id="rId7" Type="http://schemas.openxmlformats.org/officeDocument/2006/relationships/image" Target="../media/image61.emf"/><Relationship Id="rId71" Type="http://schemas.openxmlformats.org/officeDocument/2006/relationships/image" Target="../media/image109.png"/><Relationship Id="rId92" Type="http://schemas.openxmlformats.org/officeDocument/2006/relationships/customXml" Target="../ink/ink130.xml"/><Relationship Id="rId2" Type="http://schemas.openxmlformats.org/officeDocument/2006/relationships/image" Target="../media/image760.png"/><Relationship Id="rId29" Type="http://schemas.openxmlformats.org/officeDocument/2006/relationships/image" Target="../media/image88.png"/><Relationship Id="rId24" Type="http://schemas.openxmlformats.org/officeDocument/2006/relationships/customXml" Target="../ink/ink96.xml"/><Relationship Id="rId40" Type="http://schemas.openxmlformats.org/officeDocument/2006/relationships/customXml" Target="../ink/ink104.xml"/><Relationship Id="rId45" Type="http://schemas.openxmlformats.org/officeDocument/2006/relationships/image" Target="../media/image96.png"/><Relationship Id="rId66" Type="http://schemas.openxmlformats.org/officeDocument/2006/relationships/customXml" Target="../ink/ink117.xml"/><Relationship Id="rId87" Type="http://schemas.openxmlformats.org/officeDocument/2006/relationships/image" Target="../media/image117.png"/><Relationship Id="rId110" Type="http://schemas.openxmlformats.org/officeDocument/2006/relationships/customXml" Target="../ink/ink139.xml"/><Relationship Id="rId115" Type="http://schemas.openxmlformats.org/officeDocument/2006/relationships/image" Target="../media/image131.png"/><Relationship Id="rId61" Type="http://schemas.openxmlformats.org/officeDocument/2006/relationships/image" Target="../media/image104.png"/><Relationship Id="rId82" Type="http://schemas.openxmlformats.org/officeDocument/2006/relationships/customXml" Target="../ink/ink125.xml"/><Relationship Id="rId19" Type="http://schemas.openxmlformats.org/officeDocument/2006/relationships/image" Target="../media/image83.png"/><Relationship Id="rId14" Type="http://schemas.openxmlformats.org/officeDocument/2006/relationships/customXml" Target="../ink/ink91.xml"/><Relationship Id="rId30" Type="http://schemas.openxmlformats.org/officeDocument/2006/relationships/customXml" Target="../ink/ink99.xml"/><Relationship Id="rId35" Type="http://schemas.openxmlformats.org/officeDocument/2006/relationships/image" Target="../media/image91.png"/><Relationship Id="rId56" Type="http://schemas.openxmlformats.org/officeDocument/2006/relationships/customXml" Target="../ink/ink112.xml"/><Relationship Id="rId77" Type="http://schemas.openxmlformats.org/officeDocument/2006/relationships/image" Target="../media/image1120.png"/><Relationship Id="rId100" Type="http://schemas.openxmlformats.org/officeDocument/2006/relationships/customXml" Target="../ink/ink134.xml"/><Relationship Id="rId105" Type="http://schemas.openxmlformats.org/officeDocument/2006/relationships/image" Target="../media/image126.png"/><Relationship Id="rId126" Type="http://schemas.openxmlformats.org/officeDocument/2006/relationships/customXml" Target="../ink/ink147.xml"/><Relationship Id="rId8" Type="http://schemas.openxmlformats.org/officeDocument/2006/relationships/customXml" Target="../ink/ink88.xml"/><Relationship Id="rId51" Type="http://schemas.openxmlformats.org/officeDocument/2006/relationships/image" Target="../media/image99.png"/><Relationship Id="rId72" Type="http://schemas.openxmlformats.org/officeDocument/2006/relationships/customXml" Target="../ink/ink120.xml"/><Relationship Id="rId93" Type="http://schemas.openxmlformats.org/officeDocument/2006/relationships/image" Target="../media/image1200.png"/><Relationship Id="rId98" Type="http://schemas.openxmlformats.org/officeDocument/2006/relationships/customXml" Target="../ink/ink133.xml"/><Relationship Id="rId121" Type="http://schemas.openxmlformats.org/officeDocument/2006/relationships/image" Target="../media/image134.png"/><Relationship Id="rId3" Type="http://schemas.openxmlformats.org/officeDocument/2006/relationships/image" Target="../media/image3.png"/><Relationship Id="rId25" Type="http://schemas.openxmlformats.org/officeDocument/2006/relationships/image" Target="../media/image86.png"/><Relationship Id="rId46" Type="http://schemas.openxmlformats.org/officeDocument/2006/relationships/customXml" Target="../ink/ink107.xml"/><Relationship Id="rId67" Type="http://schemas.openxmlformats.org/officeDocument/2006/relationships/image" Target="../media/image107.png"/><Relationship Id="rId116" Type="http://schemas.openxmlformats.org/officeDocument/2006/relationships/customXml" Target="../ink/ink142.xml"/><Relationship Id="rId20" Type="http://schemas.openxmlformats.org/officeDocument/2006/relationships/customXml" Target="../ink/ink94.xml"/><Relationship Id="rId41" Type="http://schemas.openxmlformats.org/officeDocument/2006/relationships/image" Target="../media/image94.png"/><Relationship Id="rId62" Type="http://schemas.openxmlformats.org/officeDocument/2006/relationships/customXml" Target="../ink/ink115.xml"/><Relationship Id="rId83" Type="http://schemas.openxmlformats.org/officeDocument/2006/relationships/image" Target="../media/image115.png"/><Relationship Id="rId88" Type="http://schemas.openxmlformats.org/officeDocument/2006/relationships/customXml" Target="../ink/ink128.xml"/><Relationship Id="rId111" Type="http://schemas.openxmlformats.org/officeDocument/2006/relationships/image" Target="../media/image129.png"/><Relationship Id="rId15" Type="http://schemas.openxmlformats.org/officeDocument/2006/relationships/image" Target="../media/image811.png"/><Relationship Id="rId36" Type="http://schemas.openxmlformats.org/officeDocument/2006/relationships/customXml" Target="../ink/ink102.xml"/><Relationship Id="rId57" Type="http://schemas.openxmlformats.org/officeDocument/2006/relationships/image" Target="../media/image102.png"/><Relationship Id="rId106" Type="http://schemas.openxmlformats.org/officeDocument/2006/relationships/customXml" Target="../ink/ink137.xml"/><Relationship Id="rId127" Type="http://schemas.openxmlformats.org/officeDocument/2006/relationships/image" Target="../media/image137.png"/><Relationship Id="rId10" Type="http://schemas.openxmlformats.org/officeDocument/2006/relationships/customXml" Target="../ink/ink89.xml"/><Relationship Id="rId31" Type="http://schemas.openxmlformats.org/officeDocument/2006/relationships/image" Target="../media/image89.png"/><Relationship Id="rId52" Type="http://schemas.openxmlformats.org/officeDocument/2006/relationships/customXml" Target="../ink/ink110.xml"/><Relationship Id="rId73" Type="http://schemas.openxmlformats.org/officeDocument/2006/relationships/image" Target="../media/image110.png"/><Relationship Id="rId78" Type="http://schemas.openxmlformats.org/officeDocument/2006/relationships/customXml" Target="../ink/ink123.xml"/><Relationship Id="rId94" Type="http://schemas.openxmlformats.org/officeDocument/2006/relationships/customXml" Target="../ink/ink131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145.xml"/><Relationship Id="rId4" Type="http://schemas.openxmlformats.org/officeDocument/2006/relationships/image" Target="../media/image4.svg"/><Relationship Id="rId9" Type="http://schemas.openxmlformats.org/officeDocument/2006/relationships/image" Target="../media/image78.png"/><Relationship Id="rId26" Type="http://schemas.openxmlformats.org/officeDocument/2006/relationships/customXml" Target="../ink/ink9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" Type="http://schemas.openxmlformats.org/officeDocument/2006/relationships/image" Target="../media/image4.svg"/><Relationship Id="rId21" Type="http://schemas.openxmlformats.org/officeDocument/2006/relationships/image" Target="../media/image149.png"/><Relationship Id="rId34" Type="http://schemas.openxmlformats.org/officeDocument/2006/relationships/customXml" Target="../ink/ink163.xml"/><Relationship Id="rId7" Type="http://schemas.openxmlformats.org/officeDocument/2006/relationships/image" Target="../media/image142.png"/><Relationship Id="rId12" Type="http://schemas.openxmlformats.org/officeDocument/2006/relationships/customXml" Target="../ink/ink152.xml"/><Relationship Id="rId17" Type="http://schemas.openxmlformats.org/officeDocument/2006/relationships/image" Target="../media/image147.png"/><Relationship Id="rId25" Type="http://schemas.openxmlformats.org/officeDocument/2006/relationships/image" Target="../media/image1510.png"/><Relationship Id="rId33" Type="http://schemas.openxmlformats.org/officeDocument/2006/relationships/image" Target="../media/image155.png"/><Relationship Id="rId2" Type="http://schemas.openxmlformats.org/officeDocument/2006/relationships/image" Target="../media/image3.png"/><Relationship Id="rId16" Type="http://schemas.openxmlformats.org/officeDocument/2006/relationships/customXml" Target="../ink/ink154.xml"/><Relationship Id="rId20" Type="http://schemas.openxmlformats.org/officeDocument/2006/relationships/customXml" Target="../ink/ink156.xml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.xml"/><Relationship Id="rId11" Type="http://schemas.openxmlformats.org/officeDocument/2006/relationships/image" Target="../media/image144.png"/><Relationship Id="rId24" Type="http://schemas.openxmlformats.org/officeDocument/2006/relationships/customXml" Target="../ink/ink158.xml"/><Relationship Id="rId32" Type="http://schemas.openxmlformats.org/officeDocument/2006/relationships/customXml" Target="../ink/ink162.xml"/><Relationship Id="rId5" Type="http://schemas.openxmlformats.org/officeDocument/2006/relationships/image" Target="../media/image11.svg"/><Relationship Id="rId15" Type="http://schemas.openxmlformats.org/officeDocument/2006/relationships/image" Target="../media/image146.png"/><Relationship Id="rId23" Type="http://schemas.openxmlformats.org/officeDocument/2006/relationships/image" Target="../media/image1500.png"/><Relationship Id="rId28" Type="http://schemas.openxmlformats.org/officeDocument/2006/relationships/customXml" Target="../ink/ink160.xml"/><Relationship Id="rId10" Type="http://schemas.openxmlformats.org/officeDocument/2006/relationships/customXml" Target="../ink/ink151.xml"/><Relationship Id="rId19" Type="http://schemas.openxmlformats.org/officeDocument/2006/relationships/image" Target="../media/image148.png"/><Relationship Id="rId31" Type="http://schemas.openxmlformats.org/officeDocument/2006/relationships/image" Target="../media/image154.png"/><Relationship Id="rId4" Type="http://schemas.openxmlformats.org/officeDocument/2006/relationships/image" Target="../media/image5.png"/><Relationship Id="rId9" Type="http://schemas.openxmlformats.org/officeDocument/2006/relationships/image" Target="../media/image143.png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152.png"/><Relationship Id="rId30" Type="http://schemas.openxmlformats.org/officeDocument/2006/relationships/customXml" Target="../ink/ink161.xml"/><Relationship Id="rId35" Type="http://schemas.openxmlformats.org/officeDocument/2006/relationships/image" Target="../media/image156.png"/><Relationship Id="rId8" Type="http://schemas.openxmlformats.org/officeDocument/2006/relationships/customXml" Target="../ink/ink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6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88098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880986" y="5008"/>
            <a:ext cx="39770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HCF by division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7F3F7A-CBF1-A59A-0DB0-707D703BC26A}"/>
              </a:ext>
            </a:extLst>
          </p:cNvPr>
          <p:cNvGraphicFramePr>
            <a:graphicFrameLocks noGrp="1"/>
          </p:cNvGraphicFramePr>
          <p:nvPr/>
        </p:nvGraphicFramePr>
        <p:xfrm>
          <a:off x="405530" y="643211"/>
          <a:ext cx="6288958" cy="5270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445">
                  <a:extLst>
                    <a:ext uri="{9D8B030D-6E8A-4147-A177-3AD203B41FA5}">
                      <a16:colId xmlns:a16="http://schemas.microsoft.com/office/drawing/2014/main" val="1186135393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4053059784"/>
                    </a:ext>
                  </a:extLst>
                </a:gridCol>
                <a:gridCol w="2874050">
                  <a:extLst>
                    <a:ext uri="{9D8B030D-6E8A-4147-A177-3AD203B41FA5}">
                      <a16:colId xmlns:a16="http://schemas.microsoft.com/office/drawing/2014/main" val="1469661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Gautam has used division to correctly answer this question.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u="none" dirty="0"/>
                        <a:t>Study the solution carefully and answer these questions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51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Find the HCF of 72 and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Gautam’s friend say you don’t have to use prime factors for the dividing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Complete this grid to show they are correct.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880043"/>
                  </a:ext>
                </a:extLst>
              </a:tr>
              <a:tr h="2796436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87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 this method to find the HCF of  200 and 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87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42488"/>
                  </a:ext>
                </a:extLst>
              </a:tr>
            </a:tbl>
          </a:graphicData>
        </a:graphic>
      </p:graphicFrame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39F886-9435-798E-9DF5-43AA34500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7477" r="34247" b="56359"/>
          <a:stretch/>
        </p:blipFill>
        <p:spPr>
          <a:xfrm>
            <a:off x="685996" y="1656671"/>
            <a:ext cx="2082256" cy="2521632"/>
          </a:xfrm>
          <a:prstGeom prst="rect">
            <a:avLst/>
          </a:prstGeom>
        </p:spPr>
      </p:pic>
      <p:pic>
        <p:nvPicPr>
          <p:cNvPr id="14" name="Picture 13" descr="A screenshot of a math game&#10;&#10;Description automatically generated">
            <a:extLst>
              <a:ext uri="{FF2B5EF4-FFF2-40B4-BE49-F238E27FC236}">
                <a16:creationId xmlns:a16="http://schemas.microsoft.com/office/drawing/2014/main" id="{83ACD3EF-8B80-474F-8D2B-F050507F2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46244" r="32420" b="23589"/>
          <a:stretch/>
        </p:blipFill>
        <p:spPr>
          <a:xfrm>
            <a:off x="4146534" y="2371022"/>
            <a:ext cx="2332279" cy="238886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E9AC12-1A12-27E0-10E3-843DAA92E996}"/>
              </a:ext>
            </a:extLst>
          </p:cNvPr>
          <p:cNvSpPr/>
          <p:nvPr/>
        </p:nvSpPr>
        <p:spPr>
          <a:xfrm>
            <a:off x="264221" y="1203908"/>
            <a:ext cx="2880987" cy="3838815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FF95F8-1B65-E615-970D-8F2F55E928C0}"/>
              </a:ext>
            </a:extLst>
          </p:cNvPr>
          <p:cNvSpPr/>
          <p:nvPr/>
        </p:nvSpPr>
        <p:spPr>
          <a:xfrm>
            <a:off x="3328989" y="1089764"/>
            <a:ext cx="3344208" cy="8439986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DA18FC34-4227-1CEA-1549-5A8806BB9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2035" y="874183"/>
            <a:ext cx="716953" cy="716953"/>
          </a:xfrm>
          <a:prstGeom prst="rect">
            <a:avLst/>
          </a:prstGeom>
        </p:spPr>
      </p:pic>
      <p:pic>
        <p:nvPicPr>
          <p:cNvPr id="18" name="Graphic 17" descr="Pencil with solid fill">
            <a:extLst>
              <a:ext uri="{FF2B5EF4-FFF2-40B4-BE49-F238E27FC236}">
                <a16:creationId xmlns:a16="http://schemas.microsoft.com/office/drawing/2014/main" id="{AA35A04C-C173-82D6-7A96-7A0104AE4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8844" y="654964"/>
            <a:ext cx="716953" cy="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0894AB9-1D62-F41B-EB46-DF76ECF04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12375"/>
              </p:ext>
            </p:extLst>
          </p:nvPr>
        </p:nvGraphicFramePr>
        <p:xfrm>
          <a:off x="446291" y="471321"/>
          <a:ext cx="6160015" cy="5195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6663">
                  <a:extLst>
                    <a:ext uri="{9D8B030D-6E8A-4147-A177-3AD203B41FA5}">
                      <a16:colId xmlns:a16="http://schemas.microsoft.com/office/drawing/2014/main" val="391916511"/>
                    </a:ext>
                  </a:extLst>
                </a:gridCol>
                <a:gridCol w="231820">
                  <a:extLst>
                    <a:ext uri="{9D8B030D-6E8A-4147-A177-3AD203B41FA5}">
                      <a16:colId xmlns:a16="http://schemas.microsoft.com/office/drawing/2014/main" val="1698276342"/>
                    </a:ext>
                  </a:extLst>
                </a:gridCol>
                <a:gridCol w="463639">
                  <a:extLst>
                    <a:ext uri="{9D8B030D-6E8A-4147-A177-3AD203B41FA5}">
                      <a16:colId xmlns:a16="http://schemas.microsoft.com/office/drawing/2014/main" val="2626103216"/>
                    </a:ext>
                  </a:extLst>
                </a:gridCol>
                <a:gridCol w="2759613">
                  <a:extLst>
                    <a:ext uri="{9D8B030D-6E8A-4147-A177-3AD203B41FA5}">
                      <a16:colId xmlns:a16="http://schemas.microsoft.com/office/drawing/2014/main" val="38993041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3635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Carys has answered this question </a:t>
                      </a:r>
                      <a:r>
                        <a:rPr lang="en-GB" b="1" dirty="0"/>
                        <a:t>correctly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u="sng" kern="1200" dirty="0">
                          <a:solidFill>
                            <a:schemeClr val="tx1"/>
                          </a:solidFill>
                          <a:effectLst/>
                        </a:rPr>
                        <a:t>Study the solution carefully and answer these questions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99020"/>
                  </a:ext>
                </a:extLst>
              </a:tr>
              <a:tr h="12596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25418"/>
                  </a:ext>
                </a:extLst>
              </a:tr>
              <a:tr h="1520297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buy a car for £12000.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sell the car one year later for £8500.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percentage loss do I make</a:t>
                      </a:r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Explain how a multiplier of 0.708 means the percentage loss is 29.2%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75623"/>
                  </a:ext>
                </a:extLst>
              </a:tr>
              <a:tr h="42066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if the question asked </a:t>
                      </a:r>
                      <a:br>
                        <a:rPr lang="en-GB" sz="1200" b="1" dirty="0"/>
                      </a:b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population of a town rises from 3600 to 4000.</a:t>
                      </a:r>
                    </a:p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percentage increase is this?</a:t>
                      </a:r>
                    </a:p>
                    <a:p>
                      <a:br>
                        <a:rPr lang="en-GB" sz="1200" b="1" dirty="0"/>
                      </a:br>
                      <a:r>
                        <a:rPr lang="en-GB" sz="1200" b="0" dirty="0"/>
                        <a:t>What would your solution look like?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60519"/>
                  </a:ext>
                </a:extLst>
              </a:tr>
              <a:tr h="79849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4773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1508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3F2AB63-4683-38B5-0040-CE0221F9D80C}"/>
              </a:ext>
            </a:extLst>
          </p:cNvPr>
          <p:cNvSpPr/>
          <p:nvPr/>
        </p:nvSpPr>
        <p:spPr>
          <a:xfrm>
            <a:off x="0" y="1"/>
            <a:ext cx="295583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8EB8945-7AF0-E7D2-0EE4-6FAF28E75EB7}"/>
              </a:ext>
            </a:extLst>
          </p:cNvPr>
          <p:cNvSpPr/>
          <p:nvPr/>
        </p:nvSpPr>
        <p:spPr>
          <a:xfrm>
            <a:off x="2955833" y="0"/>
            <a:ext cx="3902168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Percentage Change with multiplier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5491B2-DAA5-AF5D-68F9-F2D95E2C4116}"/>
              </a:ext>
            </a:extLst>
          </p:cNvPr>
          <p:cNvSpPr/>
          <p:nvPr/>
        </p:nvSpPr>
        <p:spPr>
          <a:xfrm>
            <a:off x="397288" y="985365"/>
            <a:ext cx="2700212" cy="6132849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2B1317-DC27-2642-6E3E-AC4941878890}"/>
              </a:ext>
            </a:extLst>
          </p:cNvPr>
          <p:cNvSpPr/>
          <p:nvPr/>
        </p:nvSpPr>
        <p:spPr>
          <a:xfrm>
            <a:off x="3255993" y="1008039"/>
            <a:ext cx="3399316" cy="6110176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B417DFC-5ACC-EC43-DBF3-1342D114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8714" y="722626"/>
            <a:ext cx="570826" cy="570826"/>
          </a:xfrm>
          <a:prstGeom prst="rect">
            <a:avLst/>
          </a:prstGeom>
        </p:spPr>
      </p:pic>
      <p:pic>
        <p:nvPicPr>
          <p:cNvPr id="15" name="Graphic 14" descr="Pencil with solid fill">
            <a:extLst>
              <a:ext uri="{FF2B5EF4-FFF2-40B4-BE49-F238E27FC236}">
                <a16:creationId xmlns:a16="http://schemas.microsoft.com/office/drawing/2014/main" id="{ACF40E0B-3741-AA27-2B4A-CD1006385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633" y="642153"/>
            <a:ext cx="588371" cy="588371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76AE0025-42A4-487F-51F5-556BFD8EC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2" y="2876855"/>
            <a:ext cx="1963272" cy="31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3073401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3073400" y="5008"/>
            <a:ext cx="37846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Standard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6BC58-DE90-AD44-DD53-C5DC40F7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5" y="2228913"/>
            <a:ext cx="2810271" cy="14748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BBB61B-D2B2-8FBD-843A-5789F971E002}"/>
              </a:ext>
            </a:extLst>
          </p:cNvPr>
          <p:cNvSpPr/>
          <p:nvPr/>
        </p:nvSpPr>
        <p:spPr>
          <a:xfrm>
            <a:off x="185706" y="1171651"/>
            <a:ext cx="3278574" cy="7999641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0D2FB3-FB9B-B780-0157-D144B57C03C7}"/>
              </a:ext>
            </a:extLst>
          </p:cNvPr>
          <p:cNvSpPr/>
          <p:nvPr/>
        </p:nvSpPr>
        <p:spPr>
          <a:xfrm>
            <a:off x="3618731" y="1171651"/>
            <a:ext cx="3053563" cy="7999641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B06B1316-153E-384C-9E9B-2F705C555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8369" y="827843"/>
            <a:ext cx="665166" cy="665166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6A2B1407-893B-D4E0-4BC1-48934A76E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1579" y="780177"/>
            <a:ext cx="665166" cy="665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9375EDC6-36FD-C2B4-6A86-5A9268EED24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1462" y="647700"/>
              <a:ext cx="6385636" cy="75180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9888">
                      <a:extLst>
                        <a:ext uri="{9D8B030D-6E8A-4147-A177-3AD203B41FA5}">
                          <a16:colId xmlns:a16="http://schemas.microsoft.com/office/drawing/2014/main" val="4219067182"/>
                        </a:ext>
                      </a:extLst>
                    </a:gridCol>
                    <a:gridCol w="478950">
                      <a:extLst>
                        <a:ext uri="{9D8B030D-6E8A-4147-A177-3AD203B41FA5}">
                          <a16:colId xmlns:a16="http://schemas.microsoft.com/office/drawing/2014/main" val="157248335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38899067"/>
                        </a:ext>
                      </a:extLst>
                    </a:gridCol>
                    <a:gridCol w="2590798">
                      <a:extLst>
                        <a:ext uri="{9D8B030D-6E8A-4147-A177-3AD203B41FA5}">
                          <a16:colId xmlns:a16="http://schemas.microsoft.com/office/drawing/2014/main" val="2124056825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Madeeha</a:t>
                          </a:r>
                          <a:r>
                            <a:rPr lang="en-GB" sz="1200" dirty="0"/>
                            <a:t>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89085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6649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381×</m:t>
                              </m:r>
                              <m:sSup>
                                <m:sSupPr>
                                  <m:ctrlPr>
                                    <a:rPr lang="en-GB" sz="1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into standard form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why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381×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is not in standard form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612995"/>
                      </a:ext>
                    </a:extLst>
                  </a:tr>
                  <a:tr h="96056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38548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Explain what mathematics is used to replace  </a:t>
                          </a: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105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r>
                            <a:rPr lang="en-GB" sz="1200" dirty="0"/>
                            <a:t>with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200" dirty="0" smtClean="0">
                                        <a:latin typeface="Cambria Math" panose="02040503050406030204" pitchFamily="18" charset="0"/>
                                      </a:rPr>
                                      <m:t>107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2411347"/>
                      </a:ext>
                    </a:extLst>
                  </a:tr>
                  <a:tr h="150920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0454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What if the question was:</a:t>
                          </a:r>
                          <a:endParaRPr lang="en-GB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0800" marR="50800" marT="50800" marB="50800"/>
                    </a:tc>
                    <a:extLst>
                      <a:ext uri="{0D108BD9-81ED-4DB2-BD59-A6C34878D82A}">
                        <a16:rowId xmlns:a16="http://schemas.microsoft.com/office/drawing/2014/main" val="28978579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dirty="0">
                              <a:effectLst/>
                            </a:rPr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1200" b="1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1200" b="1">
                                  <a:effectLst/>
                                  <a:latin typeface="Cambria Math" panose="02040503050406030204" pitchFamily="18" charset="0"/>
                                </a:rPr>
                                <m:t>𝟑𝟖𝟏</m:t>
                              </m:r>
                              <m:r>
                                <a:rPr lang="en-GB" sz="1200" b="1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2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1" dirty="0">
                              <a:effectLst/>
                            </a:rPr>
                            <a:t>into standard form?</a:t>
                          </a:r>
                          <a:endParaRPr lang="en-GB" sz="1200" b="1" i="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0800" marR="50800" marT="50800" marB="50800"/>
                    </a:tc>
                    <a:extLst>
                      <a:ext uri="{0D108BD9-81ED-4DB2-BD59-A6C34878D82A}">
                        <a16:rowId xmlns:a16="http://schemas.microsoft.com/office/drawing/2014/main" val="2878701115"/>
                      </a:ext>
                    </a:extLst>
                  </a:tr>
                  <a:tr h="190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8244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9375EDC6-36FD-C2B4-6A86-5A9268EED2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03736"/>
                  </p:ext>
                </p:extLst>
              </p:nvPr>
            </p:nvGraphicFramePr>
            <p:xfrm>
              <a:off x="271462" y="647700"/>
              <a:ext cx="6385636" cy="7531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9888">
                      <a:extLst>
                        <a:ext uri="{9D8B030D-6E8A-4147-A177-3AD203B41FA5}">
                          <a16:colId xmlns:a16="http://schemas.microsoft.com/office/drawing/2014/main" val="4219067182"/>
                        </a:ext>
                      </a:extLst>
                    </a:gridCol>
                    <a:gridCol w="478950">
                      <a:extLst>
                        <a:ext uri="{9D8B030D-6E8A-4147-A177-3AD203B41FA5}">
                          <a16:colId xmlns:a16="http://schemas.microsoft.com/office/drawing/2014/main" val="157248335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38899067"/>
                        </a:ext>
                      </a:extLst>
                    </a:gridCol>
                    <a:gridCol w="2590798">
                      <a:extLst>
                        <a:ext uri="{9D8B030D-6E8A-4147-A177-3AD203B41FA5}">
                          <a16:colId xmlns:a16="http://schemas.microsoft.com/office/drawing/2014/main" val="2124056825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Madeeha</a:t>
                          </a:r>
                          <a:r>
                            <a:rPr lang="en-GB" sz="1200" dirty="0"/>
                            <a:t>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89085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664946"/>
                      </a:ext>
                    </a:extLst>
                  </a:tr>
                  <a:tr h="4640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157895" r="-118542" b="-13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6244" t="-157895" b="-136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2612995"/>
                      </a:ext>
                    </a:extLst>
                  </a:tr>
                  <a:tr h="96056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3854879"/>
                      </a:ext>
                    </a:extLst>
                  </a:tr>
                  <a:tr h="119970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46244" t="-179695" b="-347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2411347"/>
                      </a:ext>
                    </a:extLst>
                  </a:tr>
                  <a:tr h="150920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1045457"/>
                      </a:ext>
                    </a:extLst>
                  </a:tr>
                  <a:tr h="2844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What if the question was:</a:t>
                          </a:r>
                          <a:endParaRPr lang="en-GB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0800" marR="50800" marT="50800" marB="50800"/>
                    </a:tc>
                    <a:extLst>
                      <a:ext uri="{0D108BD9-81ED-4DB2-BD59-A6C34878D82A}">
                        <a16:rowId xmlns:a16="http://schemas.microsoft.com/office/drawing/2014/main" val="2897857911"/>
                      </a:ext>
                    </a:extLst>
                  </a:tr>
                  <a:tr h="47421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>
                        <a:blipFill>
                          <a:blip r:embed="rId8"/>
                          <a:stretch>
                            <a:fillRect l="-146244" t="-1083333" b="-40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701115"/>
                      </a:ext>
                    </a:extLst>
                  </a:tr>
                  <a:tr h="190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82449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917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500" y="473245"/>
              <a:ext cx="6223001" cy="81860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505549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Carmen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A fruit bowl contains apples, bananas and pears.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The ratio of apples to bananas is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oMath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The ratio of bananas to pear is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:1</m:t>
                              </m:r>
                            </m:oMath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Work out the ratio of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𝑎𝑝𝑝𝑙𝑒𝑠</m:t>
                              </m:r>
                              <m:r>
                                <a:rPr lang="en-GB" sz="12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𝑏𝑎𝑛𝑎𝑛𝑎𝑠</m:t>
                              </m:r>
                              <m:r>
                                <a:rPr lang="en-GB" sz="12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𝑝𝑒𝑎𝑟𝑠</m:t>
                              </m:r>
                              <m:r>
                                <a:rPr lang="en-GB" sz="12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dirty="0"/>
                            <a:t>in the simplest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35228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number did Carmen fill in on the bottom line first?  How did she decide to do this?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155834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870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was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The ratio of apples to bananas is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The ratio of bananas to pear is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How would this change your answer?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578981"/>
                      </a:ext>
                    </a:extLst>
                  </a:tr>
                  <a:tr h="6550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4846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5558408"/>
                  </p:ext>
                </p:extLst>
              </p:nvPr>
            </p:nvGraphicFramePr>
            <p:xfrm>
              <a:off x="317500" y="473245"/>
              <a:ext cx="6223001" cy="81860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505549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Carmen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9" t="-32549" r="-6378" b="-394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35228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number did Carmen fill in on the bottom line first?  How did she decide to do this?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155834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5870395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9" t="-449333" r="-6378" b="-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578981"/>
                      </a:ext>
                    </a:extLst>
                  </a:tr>
                  <a:tr h="6550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4846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Combining Ratios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346654" y="960675"/>
            <a:ext cx="6223000" cy="3187472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76523" y="4500589"/>
            <a:ext cx="6223000" cy="4932166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7888" y="473244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5213" y="4202265"/>
            <a:ext cx="716953" cy="716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581F0-9E51-BDDC-BB9D-C3E14E221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020" y="2299840"/>
            <a:ext cx="3204894" cy="17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6170" y="848641"/>
              <a:ext cx="6565660" cy="81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+2=17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do you understand the word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to mean here?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Why has Megan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added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to</a:t>
                          </a:r>
                          <a:r>
                            <a:rPr lang="en-GB" sz="1200" b="1" kern="12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both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sides 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of the equation as her first step?</a:t>
                          </a:r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77586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On line 2 what does the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/>
                                <m:den>
                                  <m: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 mean we have done to both sides?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84083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 fontAlgn="ctr"/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was</a:t>
                          </a:r>
                        </a:p>
                        <a:p>
                          <a:pPr rtl="0" fontAlgn="ctr"/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 rtl="0" fontAlgn="ctr"/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oMath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would the first step be?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 fontAlgn="ctr"/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was </a:t>
                          </a:r>
                        </a:p>
                        <a:p>
                          <a:pPr rtl="0" fontAlgn="ctr"/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 rtl="0" fontAlgn="ctr"/>
                          <a14:m>
                            <m:oMath xmlns:m="http://schemas.openxmlformats.org/officeDocument/2006/math"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would the first step be?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736402"/>
                  </p:ext>
                </p:extLst>
              </p:nvPr>
            </p:nvGraphicFramePr>
            <p:xfrm>
              <a:off x="146170" y="848641"/>
              <a:ext cx="6565660" cy="81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12" t="-74545" r="-105929" b="-63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do you understand the word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to mean here?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147692" b="-43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77586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165411" b="-190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84083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256623" b="-84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4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Two step equations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 descr="A white sheet with black text and numbers&#10;&#10;Description automatically generated">
            <a:extLst>
              <a:ext uri="{FF2B5EF4-FFF2-40B4-BE49-F238E27FC236}">
                <a16:creationId xmlns:a16="http://schemas.microsoft.com/office/drawing/2014/main" id="{F2F9D97A-B100-E818-0B10-975F36571B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0756" r="48366" b="65570"/>
          <a:stretch/>
        </p:blipFill>
        <p:spPr>
          <a:xfrm>
            <a:off x="475173" y="2375161"/>
            <a:ext cx="2520690" cy="18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6170" y="848641"/>
              <a:ext cx="6565660" cy="70852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Naga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Naga’s friend says that she should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add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to both sides 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first.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Will she arrive at the same answer?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99882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77586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would the solution look like if the question was</a:t>
                          </a:r>
                          <a:b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</a:t>
                          </a:r>
                          <a:b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GB" sz="1200" b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178802"/>
                  </p:ext>
                </p:extLst>
              </p:nvPr>
            </p:nvGraphicFramePr>
            <p:xfrm>
              <a:off x="146170" y="848641"/>
              <a:ext cx="6565660" cy="70852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Naga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12" t="-63077" r="-105929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63077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99882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77586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5786" t="-278694" b="-20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Two step equations negative coefficient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5" name="Picture 14" descr="A screenshot of a math test&#10;&#10;Description automatically generated">
            <a:extLst>
              <a:ext uri="{FF2B5EF4-FFF2-40B4-BE49-F238E27FC236}">
                <a16:creationId xmlns:a16="http://schemas.microsoft.com/office/drawing/2014/main" id="{3CB78CA6-C388-BC56-4B4C-720F2A778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10756" r="42133" b="60767"/>
          <a:stretch/>
        </p:blipFill>
        <p:spPr>
          <a:xfrm>
            <a:off x="439753" y="2244332"/>
            <a:ext cx="2655364" cy="20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662" y="547892"/>
              <a:ext cx="6223001" cy="8061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751003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Jack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2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2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2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Jack’s friend says that the question</a:t>
                          </a: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  <a:p>
                          <a:r>
                            <a:rPr lang="en-GB" dirty="0"/>
                            <a:t>Gives the same answer.</a:t>
                          </a:r>
                          <a:br>
                            <a:rPr lang="en-GB" dirty="0"/>
                          </a:br>
                          <a:r>
                            <a:rPr lang="en-GB" dirty="0"/>
                            <a:t>Explain why they are </a:t>
                          </a:r>
                          <a:r>
                            <a:rPr lang="en-GB" b="1" dirty="0"/>
                            <a:t>wrong</a:t>
                          </a:r>
                          <a:r>
                            <a:rPr lang="en-GB" b="0" dirty="0"/>
                            <a:t>.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288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Which of the following  questions have an answer of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1329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917379"/>
                  </p:ext>
                </p:extLst>
              </p:nvPr>
            </p:nvGraphicFramePr>
            <p:xfrm>
              <a:off x="251662" y="547892"/>
              <a:ext cx="6223001" cy="8061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751003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Jack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459296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3" t="-161842" r="-6378" b="-148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3" t="-139718" r="-6378" b="-133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288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3" t="-179915" r="-6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13298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Power of a power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76822" y="879602"/>
            <a:ext cx="6223000" cy="2223816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64243" y="3552582"/>
            <a:ext cx="6223000" cy="4835708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369" y="547892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7327" y="3329342"/>
            <a:ext cx="716953" cy="716953"/>
          </a:xfrm>
          <a:prstGeom prst="rect">
            <a:avLst/>
          </a:prstGeom>
        </p:spPr>
      </p:pic>
      <p:pic>
        <p:nvPicPr>
          <p:cNvPr id="13" name="Picture 1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224CAFF-68B7-2363-905E-80DEDC7B7F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9" t="26933" r="36559" b="53345"/>
          <a:stretch/>
        </p:blipFill>
        <p:spPr>
          <a:xfrm>
            <a:off x="2906694" y="1908935"/>
            <a:ext cx="1260345" cy="958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1D6E58F-5AAC-8F77-5593-CBF53328D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57253" y="6656407"/>
              <a:ext cx="36576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16725955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5026727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4883367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57420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1546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1D6E58F-5AAC-8F77-5593-CBF53328D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026172"/>
                  </p:ext>
                </p:extLst>
              </p:nvPr>
            </p:nvGraphicFramePr>
            <p:xfrm>
              <a:off x="1457253" y="6656407"/>
              <a:ext cx="36576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116725955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5026727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4883367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57420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67" t="-1613" r="-302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1613" r="-2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333" t="-1613" r="-10133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1333" t="-1613" r="-133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15466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970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3048001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3048000" y="5008"/>
            <a:ext cx="381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0AD2D974-015F-26CE-9DDA-5170BAF41C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7649" y="698500"/>
              <a:ext cx="6362701" cy="82616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0220">
                      <a:extLst>
                        <a:ext uri="{9D8B030D-6E8A-4147-A177-3AD203B41FA5}">
                          <a16:colId xmlns:a16="http://schemas.microsoft.com/office/drawing/2014/main" val="4007475552"/>
                        </a:ext>
                      </a:extLst>
                    </a:gridCol>
                    <a:gridCol w="223444">
                      <a:extLst>
                        <a:ext uri="{9D8B030D-6E8A-4147-A177-3AD203B41FA5}">
                          <a16:colId xmlns:a16="http://schemas.microsoft.com/office/drawing/2014/main" val="1394687580"/>
                        </a:ext>
                      </a:extLst>
                    </a:gridCol>
                    <a:gridCol w="492187">
                      <a:extLst>
                        <a:ext uri="{9D8B030D-6E8A-4147-A177-3AD203B41FA5}">
                          <a16:colId xmlns:a16="http://schemas.microsoft.com/office/drawing/2014/main" val="2509354421"/>
                        </a:ext>
                      </a:extLst>
                    </a:gridCol>
                    <a:gridCol w="2491606">
                      <a:extLst>
                        <a:ext uri="{9D8B030D-6E8A-4147-A177-3AD203B41FA5}">
                          <a16:colId xmlns:a16="http://schemas.microsoft.com/office/drawing/2014/main" val="620347864"/>
                        </a:ext>
                      </a:extLst>
                    </a:gridCol>
                    <a:gridCol w="245244">
                      <a:extLst>
                        <a:ext uri="{9D8B030D-6E8A-4147-A177-3AD203B41FA5}">
                          <a16:colId xmlns:a16="http://schemas.microsoft.com/office/drawing/2014/main" val="390346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Jody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755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Factorise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do you understand the phrase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fully factorise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to mean?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5013916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1559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had been 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Factorise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𝟑𝟓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en-GB" sz="12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975707"/>
                      </a:ext>
                    </a:extLst>
                  </a:tr>
                  <a:tr h="6502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314138"/>
                      </a:ext>
                    </a:extLst>
                  </a:tr>
                  <a:tr h="4445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Fully factorise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GB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GB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+30</m:t>
                              </m:r>
                              <m:r>
                                <a:rPr lang="en-GB" sz="1200" b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0440671"/>
                      </a:ext>
                    </a:extLst>
                  </a:tr>
                  <a:tr h="4445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740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had been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Fully</a:t>
                          </a:r>
                          <a:r>
                            <a:rPr lang="en-GB" sz="1200" b="1" kern="12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factorise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sSup>
                                <m:sSupPr>
                                  <m:ctrlPr>
                                    <a:rPr lang="en-GB" sz="1200" b="1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sz="1200" b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314404"/>
                      </a:ext>
                    </a:extLst>
                  </a:tr>
                  <a:tr h="16256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90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if the question had been 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Factorise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𝟐𝟏𝐟</m:t>
                              </m:r>
                              <m:r>
                                <a:rPr lang="en-GB" sz="1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8017009"/>
                      </a:ext>
                    </a:extLst>
                  </a:tr>
                  <a:tr h="1282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641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(5)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Write an expression that you cannot factorise.</a:t>
                          </a:r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585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5294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0AD2D974-015F-26CE-9DDA-5170BAF41C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197526"/>
                  </p:ext>
                </p:extLst>
              </p:nvPr>
            </p:nvGraphicFramePr>
            <p:xfrm>
              <a:off x="247649" y="698500"/>
              <a:ext cx="6362701" cy="82616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10220">
                      <a:extLst>
                        <a:ext uri="{9D8B030D-6E8A-4147-A177-3AD203B41FA5}">
                          <a16:colId xmlns:a16="http://schemas.microsoft.com/office/drawing/2014/main" val="4007475552"/>
                        </a:ext>
                      </a:extLst>
                    </a:gridCol>
                    <a:gridCol w="223444">
                      <a:extLst>
                        <a:ext uri="{9D8B030D-6E8A-4147-A177-3AD203B41FA5}">
                          <a16:colId xmlns:a16="http://schemas.microsoft.com/office/drawing/2014/main" val="1394687580"/>
                        </a:ext>
                      </a:extLst>
                    </a:gridCol>
                    <a:gridCol w="492187">
                      <a:extLst>
                        <a:ext uri="{9D8B030D-6E8A-4147-A177-3AD203B41FA5}">
                          <a16:colId xmlns:a16="http://schemas.microsoft.com/office/drawing/2014/main" val="2509354421"/>
                        </a:ext>
                      </a:extLst>
                    </a:gridCol>
                    <a:gridCol w="2491606">
                      <a:extLst>
                        <a:ext uri="{9D8B030D-6E8A-4147-A177-3AD203B41FA5}">
                          <a16:colId xmlns:a16="http://schemas.microsoft.com/office/drawing/2014/main" val="620347864"/>
                        </a:ext>
                      </a:extLst>
                    </a:gridCol>
                    <a:gridCol w="245244">
                      <a:extLst>
                        <a:ext uri="{9D8B030D-6E8A-4147-A177-3AD203B41FA5}">
                          <a16:colId xmlns:a16="http://schemas.microsoft.com/office/drawing/2014/main" val="39034633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Jody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7554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118619" b="-1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do you understand the phrase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fully factorise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to mean?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5013916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155971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739" t="-349333" b="-1358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975707"/>
                      </a:ext>
                    </a:extLst>
                  </a:tr>
                  <a:tr h="6502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3141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000" r="-118619" b="-1116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0440671"/>
                      </a:ext>
                    </a:extLst>
                  </a:tr>
                  <a:tr h="4445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740775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739" t="-778947" b="-90526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314404"/>
                      </a:ext>
                    </a:extLst>
                  </a:tr>
                  <a:tr h="16256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905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739" t="-1246667" b="-461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8017009"/>
                      </a:ext>
                    </a:extLst>
                  </a:tr>
                  <a:tr h="12827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6414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(5)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Write an expression that you cannot factorise.</a:t>
                          </a:r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585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5294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C67D7D-11EF-0C25-8B7C-76841F6C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1711364"/>
            <a:ext cx="1581150" cy="1514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6CD62-BC60-443A-C1F4-27AB1B452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3" y="3954652"/>
            <a:ext cx="1847850" cy="1514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07056F-96B0-EFFE-76EE-52B94096F746}"/>
              </a:ext>
            </a:extLst>
          </p:cNvPr>
          <p:cNvSpPr/>
          <p:nvPr/>
        </p:nvSpPr>
        <p:spPr>
          <a:xfrm>
            <a:off x="209548" y="1128092"/>
            <a:ext cx="2914651" cy="8161439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8F61AA4B-2F21-7F3B-6DC5-C82A1CEBD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6758" y="949960"/>
            <a:ext cx="529836" cy="52983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409F5-F23A-9FEC-A326-7A3005A84619}"/>
              </a:ext>
            </a:extLst>
          </p:cNvPr>
          <p:cNvSpPr/>
          <p:nvPr/>
        </p:nvSpPr>
        <p:spPr>
          <a:xfrm>
            <a:off x="3328989" y="1115697"/>
            <a:ext cx="3281362" cy="8173834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6" name="Graphic 15" descr="Pencil with solid fill">
            <a:extLst>
              <a:ext uri="{FF2B5EF4-FFF2-40B4-BE49-F238E27FC236}">
                <a16:creationId xmlns:a16="http://schemas.microsoft.com/office/drawing/2014/main" id="{7F3A1C2C-3681-BD84-5850-A9FDC7CB3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4652" y="850036"/>
            <a:ext cx="529836" cy="5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55414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Chloe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</a:t>
                          </a:r>
                          <a:b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35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3≤</m:t>
                                </m:r>
                                <m:f>
                                  <m:fPr>
                                    <m:ctrlPr>
                                      <a:rPr lang="x-IV_mathan" sz="135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num>
                                  <m:den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x-IV_mathan" sz="135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&lt;13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3≤</m:t>
                                </m:r>
                                <m:f>
                                  <m:fPr>
                                    <m:ctrlPr>
                                      <a:rPr lang="x-IV_mathan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num>
                                  <m:den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&lt;13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this change your answer?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52577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was: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200" b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x-IV_mathan" sz="12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x-IV_mathan" sz="120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x-IV_mathan" sz="120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20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num>
                                  <m:den>
                                    <m:r>
                                      <a:rPr lang="x-IV_mathan" sz="120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x-IV_mathan" sz="120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&lt;13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Why won’t the balancing method work for this question?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87820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08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How might you go about solving this?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36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4660543"/>
                  </p:ext>
                </p:extLst>
              </p:nvPr>
            </p:nvGraphicFramePr>
            <p:xfrm>
              <a:off x="89827" y="849197"/>
              <a:ext cx="6565660" cy="55414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Chloe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663702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7" t="-112844" r="-106139" b="-6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558" t="-112844" b="-6220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this change your answer?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525778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62039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558" t="-517647" b="-2745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Why won’t the balancing method work for this question?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87820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08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How might you go about solving this?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336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Double inequalities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AC45A6-D1A5-147F-F43A-FA86F49D0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88" y="2436244"/>
            <a:ext cx="2320855" cy="24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500" y="473245"/>
              <a:ext cx="6223001" cy="8160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505549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Muhammad has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Find the point that divides the line joining the points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(3,5)</m:t>
                              </m:r>
                            </m:oMath>
                          </a14:m>
                          <a:r>
                            <a:rPr lang="en-GB" sz="12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(7,15)</m:t>
                              </m:r>
                            </m:oMath>
                          </a14:m>
                          <a:r>
                            <a:rPr lang="en-GB" sz="1200" dirty="0"/>
                            <a:t>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30081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Complete the ratio information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8703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Use this information to find the coordinate point that divides the line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 :4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8578981"/>
                      </a:ext>
                    </a:extLst>
                  </a:tr>
                  <a:tr h="6550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648467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ratio was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 :3</m:t>
                              </m:r>
                            </m:oMath>
                          </a14:m>
                          <a:r>
                            <a:rPr lang="en-GB" sz="1200" dirty="0"/>
                            <a:t>,</a:t>
                          </a:r>
                          <a:r>
                            <a:rPr lang="en-GB" sz="1200" baseline="0" dirty="0"/>
                            <a:t> what would the coordinate point be?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3332460"/>
                      </a:ext>
                    </a:extLst>
                  </a:tr>
                  <a:tr h="92992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380429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the question said:</a:t>
                          </a:r>
                        </a:p>
                        <a:p>
                          <a:r>
                            <a:rPr lang="en-GB" sz="1200" dirty="0"/>
                            <a:t>The points A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3,5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200" dirty="0"/>
                            <a:t> and C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(7,15)</m:t>
                              </m:r>
                            </m:oMath>
                          </a14:m>
                          <a:r>
                            <a:rPr lang="en-GB" sz="1200" dirty="0"/>
                            <a:t> split</a:t>
                          </a:r>
                          <a:r>
                            <a:rPr lang="en-GB" sz="1200" baseline="0" dirty="0"/>
                            <a:t> the line AB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baseline="0" smtClean="0">
                                  <a:latin typeface="Cambria Math" panose="02040503050406030204" pitchFamily="18" charset="0"/>
                                </a:rPr>
                                <m:t>2 :7.</m:t>
                              </m:r>
                            </m:oMath>
                          </a14:m>
                          <a:endParaRPr lang="en-GB" sz="1200" b="0" baseline="0" dirty="0"/>
                        </a:p>
                        <a:p>
                          <a:r>
                            <a:rPr lang="en-GB" sz="1200" dirty="0"/>
                            <a:t>How would you find point B?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1569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6090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0401931"/>
                  </p:ext>
                </p:extLst>
              </p:nvPr>
            </p:nvGraphicFramePr>
            <p:xfrm>
              <a:off x="317500" y="473245"/>
              <a:ext cx="6223001" cy="8160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505549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Muhammad has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110667" r="-6378" b="-15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300811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Complete the ratio information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58703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1037333" r="-6378" b="-6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58578981"/>
                      </a:ext>
                    </a:extLst>
                  </a:tr>
                  <a:tr h="655034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648467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1573770" r="-6378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3332460"/>
                      </a:ext>
                    </a:extLst>
                  </a:tr>
                  <a:tr h="92992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380429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(4)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1118095" r="-6378" b="-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15691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16090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Ratio with Coordinates (FM)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76523" y="817343"/>
            <a:ext cx="6223000" cy="3187472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76523" y="4500589"/>
            <a:ext cx="6223000" cy="4932166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7888" y="473244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5213" y="4202265"/>
            <a:ext cx="716953" cy="71695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F771157-B4A0-2346-F2EC-ED05CD13E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07" y="1377516"/>
            <a:ext cx="2381511" cy="23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72465B0-9909-236E-B70C-906A1B2C7F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2514" y="887065"/>
              <a:ext cx="6309867" cy="82574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0642">
                      <a:extLst>
                        <a:ext uri="{9D8B030D-6E8A-4147-A177-3AD203B41FA5}">
                          <a16:colId xmlns:a16="http://schemas.microsoft.com/office/drawing/2014/main" val="2912346848"/>
                        </a:ext>
                      </a:extLst>
                    </a:gridCol>
                    <a:gridCol w="5208703">
                      <a:extLst>
                        <a:ext uri="{9D8B030D-6E8A-4147-A177-3AD203B41FA5}">
                          <a16:colId xmlns:a16="http://schemas.microsoft.com/office/drawing/2014/main" val="2039956057"/>
                        </a:ext>
                      </a:extLst>
                    </a:gridCol>
                    <a:gridCol w="660522">
                      <a:extLst>
                        <a:ext uri="{9D8B030D-6E8A-4147-A177-3AD203B41FA5}">
                          <a16:colId xmlns:a16="http://schemas.microsoft.com/office/drawing/2014/main" val="4150262513"/>
                        </a:ext>
                      </a:extLst>
                    </a:gridCol>
                  </a:tblGrid>
                  <a:tr h="414938">
                    <a:tc>
                      <a:txBody>
                        <a:bodyPr/>
                        <a:lstStyle/>
                        <a:p>
                          <a:endParaRPr lang="en-GB" sz="1200" b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Aron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  <a:p>
                          <a:r>
                            <a:rPr lang="en-GB" sz="1200" b="0" dirty="0"/>
                            <a:t>He has shown all his working for full marks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9820310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203675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Identify the region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&gt;6</m:t>
                              </m:r>
                            </m:oMath>
                          </a14:m>
                          <a:r>
                            <a:rPr lang="en-GB" sz="1200" b="0" dirty="0"/>
                            <a:t> on the axes given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2022617"/>
                      </a:ext>
                    </a:extLst>
                  </a:tr>
                  <a:tr h="3734440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841638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9939365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Study the solution carefully and answer these questions</a:t>
                          </a:r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154781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How has Aron used the test point to decide which side to shade?</a:t>
                          </a:r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92223843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5639416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Aron has used the test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(5,5)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what would his working look like?</a:t>
                          </a:r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6974658"/>
                      </a:ext>
                    </a:extLst>
                  </a:tr>
                  <a:tr h="782129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1157312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Are there any points Aron cannot use as his test point? Why not?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16845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72465B0-9909-236E-B70C-906A1B2C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312952"/>
                  </p:ext>
                </p:extLst>
              </p:nvPr>
            </p:nvGraphicFramePr>
            <p:xfrm>
              <a:off x="352514" y="887065"/>
              <a:ext cx="6309867" cy="82574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0642">
                      <a:extLst>
                        <a:ext uri="{9D8B030D-6E8A-4147-A177-3AD203B41FA5}">
                          <a16:colId xmlns:a16="http://schemas.microsoft.com/office/drawing/2014/main" val="2912346848"/>
                        </a:ext>
                      </a:extLst>
                    </a:gridCol>
                    <a:gridCol w="5208703">
                      <a:extLst>
                        <a:ext uri="{9D8B030D-6E8A-4147-A177-3AD203B41FA5}">
                          <a16:colId xmlns:a16="http://schemas.microsoft.com/office/drawing/2014/main" val="2039956057"/>
                        </a:ext>
                      </a:extLst>
                    </a:gridCol>
                    <a:gridCol w="660522">
                      <a:extLst>
                        <a:ext uri="{9D8B030D-6E8A-4147-A177-3AD203B41FA5}">
                          <a16:colId xmlns:a16="http://schemas.microsoft.com/office/drawing/2014/main" val="4150262513"/>
                        </a:ext>
                      </a:extLst>
                    </a:gridCol>
                  </a:tblGrid>
                  <a:tr h="448748">
                    <a:tc>
                      <a:txBody>
                        <a:bodyPr/>
                        <a:lstStyle/>
                        <a:p>
                          <a:endParaRPr lang="en-GB" sz="1200" b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Aron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</a:p>
                        <a:p>
                          <a:r>
                            <a:rPr lang="en-GB" sz="1200" b="0" dirty="0"/>
                            <a:t>He has shown all his working for full marks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9820310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203675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11" t="-236364" r="-12617" b="-21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2022617"/>
                      </a:ext>
                    </a:extLst>
                  </a:tr>
                  <a:tr h="4106348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841638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9939365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Study the solution carefully and answer these questions</a:t>
                          </a:r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154781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(1)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How has Aron used the test point to decide which side to shade?</a:t>
                          </a:r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92223843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5639416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(2)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11" t="-1607353" r="-12617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96974658"/>
                      </a:ext>
                    </a:extLst>
                  </a:tr>
                  <a:tr h="782129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1157312"/>
                      </a:ext>
                    </a:extLst>
                  </a:tr>
                  <a:tr h="413893"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(3)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Are there any points Aron cannot use as his test point? Why not?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16845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E3BE759-4166-C09B-EDA0-F0A3A895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73" y="2095390"/>
            <a:ext cx="3606316" cy="3502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54920-BC85-EBC6-A7DC-15A23788B8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729" y="2257940"/>
            <a:ext cx="2443000" cy="940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E3C4D9-0F0D-4D92-ACEE-9735B91AC5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7E0E7"/>
              </a:clrFrom>
              <a:clrTo>
                <a:srgbClr val="D7E0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3575" y="3639943"/>
            <a:ext cx="2408806" cy="12367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14BF79-B065-EDE2-DECD-96AB88315F9C}"/>
              </a:ext>
            </a:extLst>
          </p:cNvPr>
          <p:cNvCxnSpPr>
            <a:cxnSpLocks/>
          </p:cNvCxnSpPr>
          <p:nvPr/>
        </p:nvCxnSpPr>
        <p:spPr>
          <a:xfrm>
            <a:off x="1975545" y="2257939"/>
            <a:ext cx="1674439" cy="32338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235259-6779-F0E1-3598-8D20ACFBAC42}"/>
              </a:ext>
            </a:extLst>
          </p:cNvPr>
          <p:cNvGrpSpPr/>
          <p:nvPr/>
        </p:nvGrpSpPr>
        <p:grpSpPr>
          <a:xfrm>
            <a:off x="2258561" y="3768845"/>
            <a:ext cx="115660" cy="203875"/>
            <a:chOff x="2488600" y="4041143"/>
            <a:chExt cx="1274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198D2F-3E0B-7E66-257E-4CB5AF791E35}"/>
                    </a:ext>
                  </a:extLst>
                </p14:cNvPr>
                <p14:cNvContentPartPr/>
                <p14:nvPr/>
              </p14:nvContentPartPr>
              <p14:xfrm>
                <a:off x="2488600" y="4041143"/>
                <a:ext cx="127440" cy="22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198D2F-3E0B-7E66-257E-4CB5AF791E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9600" y="4032503"/>
                  <a:ext cx="145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242105-9B5B-6B7F-7FFC-9BAB34487C77}"/>
                    </a:ext>
                  </a:extLst>
                </p14:cNvPr>
                <p14:cNvContentPartPr/>
                <p14:nvPr/>
              </p14:nvContentPartPr>
              <p14:xfrm>
                <a:off x="2488960" y="4057343"/>
                <a:ext cx="127080" cy="14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242105-9B5B-6B7F-7FFC-9BAB34487C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0320" y="4048703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FFF721-4D3F-2E83-6310-BC45BC74480A}"/>
              </a:ext>
            </a:extLst>
          </p:cNvPr>
          <p:cNvGrpSpPr/>
          <p:nvPr/>
        </p:nvGrpSpPr>
        <p:grpSpPr>
          <a:xfrm>
            <a:off x="2804842" y="2855002"/>
            <a:ext cx="752442" cy="723037"/>
            <a:chOff x="3090520" y="3034223"/>
            <a:chExt cx="82908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F4B174-FBC8-6D72-7F3E-D2ADAC3D225B}"/>
                    </a:ext>
                  </a:extLst>
                </p14:cNvPr>
                <p14:cNvContentPartPr/>
                <p14:nvPr/>
              </p14:nvContentPartPr>
              <p14:xfrm>
                <a:off x="3335320" y="3186863"/>
                <a:ext cx="48960" cy="64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F4B174-FBC8-6D72-7F3E-D2ADAC3D22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6320" y="3178223"/>
                  <a:ext cx="666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559125-4D69-9868-4ABB-7D9129C1AD6C}"/>
                    </a:ext>
                  </a:extLst>
                </p14:cNvPr>
                <p14:cNvContentPartPr/>
                <p14:nvPr/>
              </p14:nvContentPartPr>
              <p14:xfrm>
                <a:off x="3090520" y="3034223"/>
                <a:ext cx="829080" cy="75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559125-4D69-9868-4ABB-7D9129C1AD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1880" y="3025583"/>
                  <a:ext cx="846720" cy="77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2E6247-74B9-F93F-6A6A-3502BBC2A96C}"/>
              </a:ext>
            </a:extLst>
          </p:cNvPr>
          <p:cNvGrpSpPr/>
          <p:nvPr/>
        </p:nvGrpSpPr>
        <p:grpSpPr>
          <a:xfrm>
            <a:off x="1853099" y="2245337"/>
            <a:ext cx="1699611" cy="3239129"/>
            <a:chOff x="2041840" y="2362463"/>
            <a:chExt cx="1872720" cy="3569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873C58-A42F-B647-BAB9-DED6D7735DB1}"/>
                    </a:ext>
                  </a:extLst>
                </p14:cNvPr>
                <p14:cNvContentPartPr/>
                <p14:nvPr/>
              </p14:nvContentPartPr>
              <p14:xfrm>
                <a:off x="2041840" y="2362463"/>
                <a:ext cx="110160" cy="41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873C58-A42F-B647-BAB9-DED6D7735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9200" y="1984823"/>
                  <a:ext cx="23580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C935C5-96F8-8934-CDD9-66C10BB1054B}"/>
                    </a:ext>
                  </a:extLst>
                </p14:cNvPr>
                <p14:cNvContentPartPr/>
                <p14:nvPr/>
              </p14:nvContentPartPr>
              <p14:xfrm>
                <a:off x="2208520" y="2606903"/>
                <a:ext cx="36720" cy="37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C935C5-96F8-8934-CDD9-66C10BB105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5520" y="2228903"/>
                  <a:ext cx="162360" cy="11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ED8552-172B-9FA0-2F16-DFE17BB13B5D}"/>
                    </a:ext>
                  </a:extLst>
                </p14:cNvPr>
                <p14:cNvContentPartPr/>
                <p14:nvPr/>
              </p14:nvContentPartPr>
              <p14:xfrm>
                <a:off x="2336320" y="2800583"/>
                <a:ext cx="25560" cy="54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ED8552-172B-9FA0-2F16-DFE17BB13B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320" y="2422943"/>
                  <a:ext cx="15120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E5CD1C-179B-1CCA-6876-899F1160DDBB}"/>
                    </a:ext>
                  </a:extLst>
                </p14:cNvPr>
                <p14:cNvContentPartPr/>
                <p14:nvPr/>
              </p14:nvContentPartPr>
              <p14:xfrm>
                <a:off x="2439280" y="3208103"/>
                <a:ext cx="25920" cy="399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E5CD1C-179B-1CCA-6876-899F1160DD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6280" y="2830463"/>
                  <a:ext cx="151560" cy="11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538628-FD3C-E8AD-EC92-A2F8BB882EAE}"/>
                    </a:ext>
                  </a:extLst>
                </p14:cNvPr>
                <p14:cNvContentPartPr/>
                <p14:nvPr/>
              </p14:nvContentPartPr>
              <p14:xfrm>
                <a:off x="2550160" y="3459383"/>
                <a:ext cx="12960" cy="30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538628-FD3C-E8AD-EC92-A2F8BB882E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7520" y="3081383"/>
                  <a:ext cx="138600" cy="10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F84544-4646-F2B3-4BF6-2162E9B59F31}"/>
                    </a:ext>
                  </a:extLst>
                </p14:cNvPr>
                <p14:cNvContentPartPr/>
                <p14:nvPr/>
              </p14:nvContentPartPr>
              <p14:xfrm>
                <a:off x="2639800" y="3622463"/>
                <a:ext cx="7920" cy="30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F84544-4646-F2B3-4BF6-2162E9B59F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77160" y="3244463"/>
                  <a:ext cx="133560" cy="10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DF9A58-C069-854A-94A9-0C51036A9EEF}"/>
                    </a:ext>
                  </a:extLst>
                </p14:cNvPr>
                <p14:cNvContentPartPr/>
                <p14:nvPr/>
              </p14:nvContentPartPr>
              <p14:xfrm>
                <a:off x="2792440" y="3732983"/>
                <a:ext cx="32400" cy="36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DF9A58-C069-854A-94A9-0C51036A9E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29440" y="3354983"/>
                  <a:ext cx="158040" cy="11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2DEE4D-00E0-F91D-C25B-9817F21C347F}"/>
                    </a:ext>
                  </a:extLst>
                </p14:cNvPr>
                <p14:cNvContentPartPr/>
                <p14:nvPr/>
              </p14:nvContentPartPr>
              <p14:xfrm>
                <a:off x="2927080" y="3966263"/>
                <a:ext cx="30960" cy="407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2DEE4D-00E0-F91D-C25B-9817F21C34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4440" y="3588623"/>
                  <a:ext cx="156600" cy="11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2006D0-CCBC-6A07-C69E-80A35D01EB12}"/>
                    </a:ext>
                  </a:extLst>
                </p14:cNvPr>
                <p14:cNvContentPartPr/>
                <p14:nvPr/>
              </p14:nvContentPartPr>
              <p14:xfrm>
                <a:off x="3024640" y="4260023"/>
                <a:ext cx="37800" cy="40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2006D0-CCBC-6A07-C69E-80A35D01EB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000" y="3882023"/>
                  <a:ext cx="163440" cy="11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BF69F5-BD13-2CD2-2338-3E87F5C7562D}"/>
                    </a:ext>
                  </a:extLst>
                </p14:cNvPr>
                <p14:cNvContentPartPr/>
                <p14:nvPr/>
              </p14:nvContentPartPr>
              <p14:xfrm>
                <a:off x="3108880" y="4493663"/>
                <a:ext cx="42120" cy="41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BF69F5-BD13-2CD2-2338-3E87F5C756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5880" y="4116023"/>
                  <a:ext cx="167760" cy="11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A09B6F-36FD-65C7-83BF-74377FBA10AB}"/>
                    </a:ext>
                  </a:extLst>
                </p14:cNvPr>
                <p14:cNvContentPartPr/>
                <p14:nvPr/>
              </p14:nvContentPartPr>
              <p14:xfrm>
                <a:off x="3254320" y="4710383"/>
                <a:ext cx="56880" cy="392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A09B6F-36FD-65C7-83BF-74377FBA10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1680" y="4332383"/>
                  <a:ext cx="182520" cy="11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048A08-6744-E844-F70E-1AC13E5C88A2}"/>
                    </a:ext>
                  </a:extLst>
                </p14:cNvPr>
                <p14:cNvContentPartPr/>
                <p14:nvPr/>
              </p14:nvContentPartPr>
              <p14:xfrm>
                <a:off x="3339640" y="4877063"/>
                <a:ext cx="32400" cy="43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048A08-6744-E844-F70E-1AC13E5C88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76640" y="4499063"/>
                  <a:ext cx="158040" cy="11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958E3E-7530-98A3-31B5-15459BF3974D}"/>
                    </a:ext>
                  </a:extLst>
                </p14:cNvPr>
                <p14:cNvContentPartPr/>
                <p14:nvPr/>
              </p14:nvContentPartPr>
              <p14:xfrm>
                <a:off x="3462040" y="5116823"/>
                <a:ext cx="79560" cy="36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958E3E-7530-98A3-31B5-15459BF397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99400" y="4739183"/>
                  <a:ext cx="205200" cy="11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10580C-3D2E-5649-1C1B-49B3316B6B32}"/>
                    </a:ext>
                  </a:extLst>
                </p14:cNvPr>
                <p14:cNvContentPartPr/>
                <p14:nvPr/>
              </p14:nvContentPartPr>
              <p14:xfrm>
                <a:off x="3601000" y="5293943"/>
                <a:ext cx="20520" cy="361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10580C-3D2E-5649-1C1B-49B3316B6B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38360" y="4916303"/>
                  <a:ext cx="14616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CFC766-1EDF-3B5C-1999-859D4AFEFA10}"/>
                    </a:ext>
                  </a:extLst>
                </p14:cNvPr>
                <p14:cNvContentPartPr/>
                <p14:nvPr/>
              </p14:nvContentPartPr>
              <p14:xfrm>
                <a:off x="3706120" y="5510303"/>
                <a:ext cx="12600" cy="251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CFC766-1EDF-3B5C-1999-859D4AFEFA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43120" y="5132663"/>
                  <a:ext cx="13824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4BC34E-129E-949A-223B-221D8694C103}"/>
                    </a:ext>
                  </a:extLst>
                </p14:cNvPr>
                <p14:cNvContentPartPr/>
                <p14:nvPr/>
              </p14:nvContentPartPr>
              <p14:xfrm>
                <a:off x="3810880" y="5609663"/>
                <a:ext cx="11880" cy="23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4BC34E-129E-949A-223B-221D8694C1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7880" y="5232023"/>
                  <a:ext cx="13752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6B901C-1CDE-C89B-BA8E-BBF46A65EBD3}"/>
                    </a:ext>
                  </a:extLst>
                </p14:cNvPr>
                <p14:cNvContentPartPr/>
                <p14:nvPr/>
              </p14:nvContentPartPr>
              <p14:xfrm>
                <a:off x="3914200" y="5762663"/>
                <a:ext cx="360" cy="168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6B901C-1CDE-C89B-BA8E-BBF46A65EB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1560" y="5384663"/>
                  <a:ext cx="126000" cy="924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638A5D-384B-081B-0460-5398CB4AB389}"/>
              </a:ext>
            </a:extLst>
          </p:cNvPr>
          <p:cNvSpPr/>
          <p:nvPr/>
        </p:nvSpPr>
        <p:spPr>
          <a:xfrm>
            <a:off x="148624" y="1444979"/>
            <a:ext cx="6560753" cy="4407506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5AF64B15-22A1-7E8C-DD65-B899ED5E921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888365" y="1036451"/>
            <a:ext cx="829876" cy="829876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73FD42A-E9D8-D972-42E0-2097F45C3659}"/>
              </a:ext>
            </a:extLst>
          </p:cNvPr>
          <p:cNvSpPr/>
          <p:nvPr/>
        </p:nvSpPr>
        <p:spPr>
          <a:xfrm>
            <a:off x="148624" y="6369902"/>
            <a:ext cx="6560753" cy="3099827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 dirty="0"/>
          </a:p>
        </p:txBody>
      </p:sp>
      <p:pic>
        <p:nvPicPr>
          <p:cNvPr id="44" name="Graphic 43" descr="Pencil with solid fill">
            <a:extLst>
              <a:ext uri="{FF2B5EF4-FFF2-40B4-BE49-F238E27FC236}">
                <a16:creationId xmlns:a16="http://schemas.microsoft.com/office/drawing/2014/main" id="{E4805E1F-FE8D-F33E-FA6A-AFD095C9A62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888365" y="5934576"/>
            <a:ext cx="829876" cy="829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E1686-995E-5038-6A6B-EC390CA26DE2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7F261F-10DE-1224-0C2F-57E95600C84F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Shading inequalities</a:t>
            </a:r>
          </a:p>
        </p:txBody>
      </p:sp>
    </p:spTree>
    <p:extLst>
      <p:ext uri="{BB962C8B-B14F-4D97-AF65-F5344CB8AC3E}">
        <p14:creationId xmlns:p14="http://schemas.microsoft.com/office/powerpoint/2010/main" val="335683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88098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880986" y="5008"/>
            <a:ext cx="39770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LCM by division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7F3F7A-CBF1-A59A-0DB0-707D703BC26A}"/>
              </a:ext>
            </a:extLst>
          </p:cNvPr>
          <p:cNvGraphicFramePr>
            <a:graphicFrameLocks noGrp="1"/>
          </p:cNvGraphicFramePr>
          <p:nvPr/>
        </p:nvGraphicFramePr>
        <p:xfrm>
          <a:off x="405530" y="643211"/>
          <a:ext cx="6288958" cy="5270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445">
                  <a:extLst>
                    <a:ext uri="{9D8B030D-6E8A-4147-A177-3AD203B41FA5}">
                      <a16:colId xmlns:a16="http://schemas.microsoft.com/office/drawing/2014/main" val="1186135393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4053059784"/>
                    </a:ext>
                  </a:extLst>
                </a:gridCol>
                <a:gridCol w="2874050">
                  <a:extLst>
                    <a:ext uri="{9D8B030D-6E8A-4147-A177-3AD203B41FA5}">
                      <a16:colId xmlns:a16="http://schemas.microsoft.com/office/drawing/2014/main" val="1469661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Gautam has used division to correctly answer this question.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u="none" dirty="0"/>
                        <a:t>Study the solution carefully and answer these questions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51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Find the LCM of 72 and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Gautam’s friend say you don’t have to use prime factors for the dividing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Complete this grid to show they are correct.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880043"/>
                  </a:ext>
                </a:extLst>
              </a:tr>
              <a:tr h="2796436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87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/>
                        <a:t>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 this method to find the LCM of  200 and 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87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42488"/>
                  </a:ext>
                </a:extLst>
              </a:tr>
            </a:tbl>
          </a:graphicData>
        </a:graphic>
      </p:graphicFrame>
      <p:pic>
        <p:nvPicPr>
          <p:cNvPr id="14" name="Picture 13" descr="A screenshot of a math game&#10;&#10;Description automatically generated">
            <a:extLst>
              <a:ext uri="{FF2B5EF4-FFF2-40B4-BE49-F238E27FC236}">
                <a16:creationId xmlns:a16="http://schemas.microsoft.com/office/drawing/2014/main" id="{83ACD3EF-8B80-474F-8D2B-F050507F2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46244" r="32420" b="23589"/>
          <a:stretch/>
        </p:blipFill>
        <p:spPr>
          <a:xfrm>
            <a:off x="4146534" y="2371022"/>
            <a:ext cx="2332279" cy="238886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E9AC12-1A12-27E0-10E3-843DAA92E996}"/>
              </a:ext>
            </a:extLst>
          </p:cNvPr>
          <p:cNvSpPr/>
          <p:nvPr/>
        </p:nvSpPr>
        <p:spPr>
          <a:xfrm>
            <a:off x="264221" y="1203908"/>
            <a:ext cx="2880987" cy="3838815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FF95F8-1B65-E615-970D-8F2F55E928C0}"/>
              </a:ext>
            </a:extLst>
          </p:cNvPr>
          <p:cNvSpPr/>
          <p:nvPr/>
        </p:nvSpPr>
        <p:spPr>
          <a:xfrm>
            <a:off x="3328989" y="1089764"/>
            <a:ext cx="3344208" cy="8439986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DA18FC34-4227-1CEA-1549-5A8806BB9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2035" y="874183"/>
            <a:ext cx="716953" cy="716953"/>
          </a:xfrm>
          <a:prstGeom prst="rect">
            <a:avLst/>
          </a:prstGeom>
        </p:spPr>
      </p:pic>
      <p:pic>
        <p:nvPicPr>
          <p:cNvPr id="18" name="Graphic 17" descr="Pencil with solid fill">
            <a:extLst>
              <a:ext uri="{FF2B5EF4-FFF2-40B4-BE49-F238E27FC236}">
                <a16:creationId xmlns:a16="http://schemas.microsoft.com/office/drawing/2014/main" id="{AA35A04C-C173-82D6-7A96-7A0104AE4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8844" y="654964"/>
            <a:ext cx="716953" cy="716953"/>
          </a:xfrm>
          <a:prstGeom prst="rect">
            <a:avLst/>
          </a:prstGeom>
        </p:spPr>
      </p:pic>
      <p:pic>
        <p:nvPicPr>
          <p:cNvPr id="9" name="Picture 8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F95C93F7-07AD-B16A-0858-72B3EDC3E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8574" r="25844" b="58018"/>
          <a:stretch/>
        </p:blipFill>
        <p:spPr>
          <a:xfrm>
            <a:off x="333339" y="2083975"/>
            <a:ext cx="2742750" cy="23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72465B0-9909-236E-B70C-906A1B2C7F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3512" y="1720303"/>
              <a:ext cx="6309867" cy="73392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0642">
                      <a:extLst>
                        <a:ext uri="{9D8B030D-6E8A-4147-A177-3AD203B41FA5}">
                          <a16:colId xmlns:a16="http://schemas.microsoft.com/office/drawing/2014/main" val="2912346848"/>
                        </a:ext>
                      </a:extLst>
                    </a:gridCol>
                    <a:gridCol w="5208703">
                      <a:extLst>
                        <a:ext uri="{9D8B030D-6E8A-4147-A177-3AD203B41FA5}">
                          <a16:colId xmlns:a16="http://schemas.microsoft.com/office/drawing/2014/main" val="2039956057"/>
                        </a:ext>
                      </a:extLst>
                    </a:gridCol>
                    <a:gridCol w="660522">
                      <a:extLst>
                        <a:ext uri="{9D8B030D-6E8A-4147-A177-3AD203B41FA5}">
                          <a16:colId xmlns:a16="http://schemas.microsoft.com/office/drawing/2014/main" val="4150262513"/>
                        </a:ext>
                      </a:extLst>
                    </a:gridCol>
                  </a:tblGrid>
                  <a:tr h="41389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On the axes given draw the following lines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98203109"/>
                      </a:ext>
                    </a:extLst>
                  </a:tr>
                  <a:tr h="5809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oMath>
                          </a14:m>
                          <a:r>
                            <a:rPr lang="en-GB" sz="1200" b="0" dirty="0"/>
                            <a:t> 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203675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2022617"/>
                      </a:ext>
                    </a:extLst>
                  </a:tr>
                  <a:tr h="3734440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841638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9939365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154781"/>
                      </a:ext>
                    </a:extLst>
                  </a:tr>
                  <a:tr h="1078838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Mark with an R the region satisfying the inequalities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≤2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+3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≥6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x-IV_mathan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≥−3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922238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A72465B0-9909-236E-B70C-906A1B2C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550111"/>
                  </p:ext>
                </p:extLst>
              </p:nvPr>
            </p:nvGraphicFramePr>
            <p:xfrm>
              <a:off x="163512" y="1720303"/>
              <a:ext cx="6309867" cy="73392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0642">
                      <a:extLst>
                        <a:ext uri="{9D8B030D-6E8A-4147-A177-3AD203B41FA5}">
                          <a16:colId xmlns:a16="http://schemas.microsoft.com/office/drawing/2014/main" val="2912346848"/>
                        </a:ext>
                      </a:extLst>
                    </a:gridCol>
                    <a:gridCol w="5208703">
                      <a:extLst>
                        <a:ext uri="{9D8B030D-6E8A-4147-A177-3AD203B41FA5}">
                          <a16:colId xmlns:a16="http://schemas.microsoft.com/office/drawing/2014/main" val="2039956057"/>
                        </a:ext>
                      </a:extLst>
                    </a:gridCol>
                    <a:gridCol w="660522">
                      <a:extLst>
                        <a:ext uri="{9D8B030D-6E8A-4147-A177-3AD203B41FA5}">
                          <a16:colId xmlns:a16="http://schemas.microsoft.com/office/drawing/2014/main" val="4150262513"/>
                        </a:ext>
                      </a:extLst>
                    </a:gridCol>
                  </a:tblGrid>
                  <a:tr h="41389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dirty="0"/>
                            <a:t>On the axes given draw the following lines</a:t>
                          </a:r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98203109"/>
                      </a:ext>
                    </a:extLst>
                  </a:tr>
                  <a:tr h="631628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11" t="-66346" r="-12617" b="-993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2036759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2022617"/>
                      </a:ext>
                    </a:extLst>
                  </a:tr>
                  <a:tr h="4106348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841638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9939365"/>
                      </a:ext>
                    </a:extLst>
                  </a:tr>
                  <a:tr h="335713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154781"/>
                      </a:ext>
                    </a:extLst>
                  </a:tr>
                  <a:tr h="1180268">
                    <a:tc>
                      <a:txBody>
                        <a:bodyPr/>
                        <a:lstStyle/>
                        <a:p>
                          <a:endParaRPr lang="en-GB" sz="1200" b="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11" t="-521649" r="-12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82988" marR="82988" marT="41494" marB="41494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922238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E3BE759-4166-C09B-EDA0-F0A3A895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7" y="2722833"/>
            <a:ext cx="5192152" cy="5043304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638A5D-384B-081B-0460-5398CB4AB389}"/>
              </a:ext>
            </a:extLst>
          </p:cNvPr>
          <p:cNvSpPr/>
          <p:nvPr/>
        </p:nvSpPr>
        <p:spPr>
          <a:xfrm>
            <a:off x="163512" y="1636810"/>
            <a:ext cx="6560753" cy="7728383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5AF64B15-22A1-7E8C-DD65-B899ED5E9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4389" y="1373859"/>
            <a:ext cx="829876" cy="829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A522B9-2762-5B78-61E7-1777928161BF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26228D0-6820-9DCF-ED2A-DD7359FB33E4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DC725-BB3D-5359-A1A1-4488DCA08C06}"/>
              </a:ext>
            </a:extLst>
          </p:cNvPr>
          <p:cNvSpPr txBox="1"/>
          <p:nvPr/>
        </p:nvSpPr>
        <p:spPr>
          <a:xfrm>
            <a:off x="413360" y="576197"/>
            <a:ext cx="6310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you can choose to shade the true or false side.</a:t>
            </a:r>
            <a:br>
              <a:rPr lang="en-GB" dirty="0"/>
            </a:br>
            <a:r>
              <a:rPr lang="en-GB" dirty="0"/>
              <a:t>With multiple inequalities, it’s often easier to shade the false side so you end up with a white space</a:t>
            </a:r>
          </a:p>
        </p:txBody>
      </p:sp>
    </p:spTree>
    <p:extLst>
      <p:ext uri="{BB962C8B-B14F-4D97-AF65-F5344CB8AC3E}">
        <p14:creationId xmlns:p14="http://schemas.microsoft.com/office/powerpoint/2010/main" val="162960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ing and solving a equation&#10;&#10;Description automatically generated">
            <a:extLst>
              <a:ext uri="{FF2B5EF4-FFF2-40B4-BE49-F238E27FC236}">
                <a16:creationId xmlns:a16="http://schemas.microsoft.com/office/drawing/2014/main" id="{C2384EE6-B28C-DCF4-C01F-A37D4940F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3877"/>
          <a:stretch/>
        </p:blipFill>
        <p:spPr>
          <a:xfrm>
            <a:off x="0" y="609600"/>
            <a:ext cx="6858000" cy="8912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DC2EF-E6AC-44FA-54EF-EB0C8FE06160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5EA9CE-7937-D969-6640-5E245330B08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Simultaneous Equations graphical</a:t>
            </a:r>
          </a:p>
        </p:txBody>
      </p:sp>
    </p:spTree>
    <p:extLst>
      <p:ext uri="{BB962C8B-B14F-4D97-AF65-F5344CB8AC3E}">
        <p14:creationId xmlns:p14="http://schemas.microsoft.com/office/powerpoint/2010/main" val="283139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2917F-E19A-E1B1-5669-C8301BB74748}"/>
              </a:ext>
            </a:extLst>
          </p:cNvPr>
          <p:cNvSpPr/>
          <p:nvPr/>
        </p:nvSpPr>
        <p:spPr>
          <a:xfrm>
            <a:off x="0" y="1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0BCF44D-144F-805E-677A-E4523C77B971}"/>
              </a:ext>
            </a:extLst>
          </p:cNvPr>
          <p:cNvSpPr/>
          <p:nvPr/>
        </p:nvSpPr>
        <p:spPr>
          <a:xfrm>
            <a:off x="2995864" y="0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974727A1-D045-C528-0F03-6E6A553BE0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71150"/>
                  </p:ext>
                </p:extLst>
              </p:nvPr>
            </p:nvGraphicFramePr>
            <p:xfrm>
              <a:off x="0" y="606083"/>
              <a:ext cx="6565660" cy="48937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Micah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</a:p>
                        <a:p>
                          <a:endParaRPr lang="es-ES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s-ES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=7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s-ES" sz="12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Since we are looking for a solution to </a:t>
                          </a:r>
                          <a:r>
                            <a:rPr lang="en-GB" sz="1200" b="1" dirty="0"/>
                            <a:t>both</a:t>
                          </a:r>
                          <a:r>
                            <a:rPr lang="en-GB" sz="1200" b="0" dirty="0"/>
                            <a:t> equations, show how could you check Micah’s answer?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7424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you </a:t>
                          </a:r>
                          <a:r>
                            <a:rPr lang="en-GB" sz="1200" b="1" dirty="0"/>
                            <a:t>start</a:t>
                          </a:r>
                          <a:r>
                            <a:rPr lang="en-GB" sz="1200" dirty="0"/>
                            <a:t> the question: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35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3">
                <a:extLst>
                  <a:ext uri="{FF2B5EF4-FFF2-40B4-BE49-F238E27FC236}">
                    <a16:creationId xmlns:a16="http://schemas.microsoft.com/office/drawing/2014/main" id="{974727A1-D045-C528-0F03-6E6A553BE0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71150"/>
                  </p:ext>
                </p:extLst>
              </p:nvPr>
            </p:nvGraphicFramePr>
            <p:xfrm>
              <a:off x="0" y="606083"/>
              <a:ext cx="6565660" cy="48937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Micah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90441" r="-106139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Since we are looking for a solution to </a:t>
                          </a:r>
                          <a:r>
                            <a:rPr lang="en-GB" sz="1200" b="1" dirty="0"/>
                            <a:t>both</a:t>
                          </a:r>
                          <a:r>
                            <a:rPr lang="en-GB" sz="1200" b="0" dirty="0"/>
                            <a:t> equations, show how could you check Micah’s answer?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7424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5773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210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68127D-CE11-AC80-FED9-C73A697C78DA}"/>
              </a:ext>
            </a:extLst>
          </p:cNvPr>
          <p:cNvSpPr/>
          <p:nvPr/>
        </p:nvSpPr>
        <p:spPr>
          <a:xfrm>
            <a:off x="157614" y="1121397"/>
            <a:ext cx="3114407" cy="540459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D2C07D-B7D2-C316-A7F8-822F9D2FF49F}"/>
              </a:ext>
            </a:extLst>
          </p:cNvPr>
          <p:cNvSpPr/>
          <p:nvPr/>
        </p:nvSpPr>
        <p:spPr>
          <a:xfrm>
            <a:off x="3456185" y="1121397"/>
            <a:ext cx="3114407" cy="5404590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A39A23EA-900B-4EED-5290-CAFCE81E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6814" y="768396"/>
            <a:ext cx="716953" cy="716953"/>
          </a:xfrm>
          <a:prstGeom prst="rect">
            <a:avLst/>
          </a:prstGeom>
        </p:spPr>
      </p:pic>
      <p:pic>
        <p:nvPicPr>
          <p:cNvPr id="14" name="Graphic 13" descr="Pencil with solid fill">
            <a:extLst>
              <a:ext uri="{FF2B5EF4-FFF2-40B4-BE49-F238E27FC236}">
                <a16:creationId xmlns:a16="http://schemas.microsoft.com/office/drawing/2014/main" id="{5A2F8B5D-B6EF-2248-5456-49E92539A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1393" y="688631"/>
            <a:ext cx="716953" cy="716953"/>
          </a:xfrm>
          <a:prstGeom prst="rect">
            <a:avLst/>
          </a:prstGeom>
        </p:spPr>
      </p:pic>
      <p:pic>
        <p:nvPicPr>
          <p:cNvPr id="18" name="Picture 1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6162D8E-C3F3-F4D7-B6C5-3BE3BBCA6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5" y="2375088"/>
            <a:ext cx="1724599" cy="24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1764947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NOTES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1764947" y="5008"/>
            <a:ext cx="509305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Arithmetic Sequences19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B0DB92-BCDE-4C81-E800-1CFEC71F6DA3}"/>
                  </a:ext>
                </a:extLst>
              </p:cNvPr>
              <p:cNvSpPr txBox="1"/>
              <p:nvPr/>
            </p:nvSpPr>
            <p:spPr>
              <a:xfrm>
                <a:off x="-419100" y="545584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B0DB92-BCDE-4C81-E800-1CFEC71F6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00" y="545584"/>
                <a:ext cx="34290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760AC-8354-8175-6F17-9118748D2950}"/>
                  </a:ext>
                </a:extLst>
              </p:cNvPr>
              <p:cNvSpPr txBox="1"/>
              <p:nvPr/>
            </p:nvSpPr>
            <p:spPr>
              <a:xfrm>
                <a:off x="3219450" y="447801"/>
                <a:ext cx="3638550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760AC-8354-8175-6F17-9118748D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50" y="447801"/>
                <a:ext cx="3638550" cy="564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A0B815A-D2B5-E03B-8918-D2A71FEFE5C9}"/>
              </a:ext>
            </a:extLst>
          </p:cNvPr>
          <p:cNvSpPr/>
          <p:nvPr/>
        </p:nvSpPr>
        <p:spPr>
          <a:xfrm>
            <a:off x="14036" y="155607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5DF17AA-8043-28FE-0621-51B1F385EDDA}"/>
              </a:ext>
            </a:extLst>
          </p:cNvPr>
          <p:cNvSpPr/>
          <p:nvPr/>
        </p:nvSpPr>
        <p:spPr>
          <a:xfrm>
            <a:off x="3009900" y="155607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3">
                <a:extLst>
                  <a:ext uri="{FF2B5EF4-FFF2-40B4-BE49-F238E27FC236}">
                    <a16:creationId xmlns:a16="http://schemas.microsoft.com/office/drawing/2014/main" id="{588DA9A5-0EC7-95E0-B189-A3AE952EFB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204198"/>
                  </p:ext>
                </p:extLst>
              </p:nvPr>
            </p:nvGraphicFramePr>
            <p:xfrm>
              <a:off x="177549" y="2154650"/>
              <a:ext cx="6565660" cy="57632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Jenson has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196554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The 18th term of an arithmetic sequence is 133.</a:t>
                          </a:r>
                        </a:p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The </a:t>
                          </a:r>
                          <a:r>
                            <a:rPr lang="en-GB" sz="1200" b="1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sum</a:t>
                          </a:r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 of the first 39 terms is 5811.</a:t>
                          </a:r>
                        </a:p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Find the value of the 43rd term.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Write down the expression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/>
                            <a:t> in terms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2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0321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Solve the simultaneous equations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+17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&amp;=133</m:t>
                                    </m:r>
                                  </m: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39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+19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&amp;=5811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GB" sz="1200" b="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to find the values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200" dirty="0"/>
                            <a:t> and 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value of the 43</a:t>
                          </a:r>
                          <a:r>
                            <a:rPr lang="en-GB" sz="1200" baseline="30000" dirty="0"/>
                            <a:t>rd</a:t>
                          </a:r>
                          <a:r>
                            <a:rPr lang="en-GB" sz="1200" dirty="0"/>
                            <a:t> term.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3">
                <a:extLst>
                  <a:ext uri="{FF2B5EF4-FFF2-40B4-BE49-F238E27FC236}">
                    <a16:creationId xmlns:a16="http://schemas.microsoft.com/office/drawing/2014/main" id="{588DA9A5-0EC7-95E0-B189-A3AE952EFB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204198"/>
                  </p:ext>
                </p:extLst>
              </p:nvPr>
            </p:nvGraphicFramePr>
            <p:xfrm>
              <a:off x="177549" y="2154650"/>
              <a:ext cx="6565660" cy="57632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Jenson has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196554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The 18th term of an arithmetic sequence is 133.</a:t>
                          </a:r>
                        </a:p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The </a:t>
                          </a:r>
                          <a:r>
                            <a:rPr lang="en-GB" sz="1200" b="1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sum</a:t>
                          </a:r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 of the first 39 terms is 5811.</a:t>
                          </a:r>
                        </a:p>
                        <a:p>
                          <a:pPr algn="l"/>
                          <a:r>
                            <a:rPr lang="en-GB" sz="1200" b="0" i="0" dirty="0">
                              <a:solidFill>
                                <a:srgbClr val="000000"/>
                              </a:solidFill>
                              <a:effectLst/>
                            </a:rPr>
                            <a:t>Find the value of the 43rd term.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5558" t="-62437" b="-317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0321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5558" t="-72235" b="-413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value of the 43</a:t>
                          </a:r>
                          <a:r>
                            <a:rPr lang="en-GB" sz="1200" baseline="30000" dirty="0"/>
                            <a:t>rd</a:t>
                          </a:r>
                          <a:r>
                            <a:rPr lang="en-GB" sz="1200" dirty="0"/>
                            <a:t> term.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Picture 2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FF51149-E74B-5675-1A1C-AB1E0D7BA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2" y="3855720"/>
            <a:ext cx="2949043" cy="12112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17F47B-D3D9-86CF-EFE8-1FA345FD4BB3}"/>
              </a:ext>
            </a:extLst>
          </p:cNvPr>
          <p:cNvSpPr/>
          <p:nvPr/>
        </p:nvSpPr>
        <p:spPr>
          <a:xfrm>
            <a:off x="281089" y="2636534"/>
            <a:ext cx="3114407" cy="551997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791E9D-6888-90CA-40E3-CE01202D4501}"/>
              </a:ext>
            </a:extLst>
          </p:cNvPr>
          <p:cNvSpPr/>
          <p:nvPr/>
        </p:nvSpPr>
        <p:spPr>
          <a:xfrm>
            <a:off x="3624588" y="2636534"/>
            <a:ext cx="3114407" cy="551997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9237B414-AAC1-E244-6C7B-51F90BB62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5217" y="2283534"/>
            <a:ext cx="716953" cy="716953"/>
          </a:xfrm>
          <a:prstGeom prst="rect">
            <a:avLst/>
          </a:prstGeom>
        </p:spPr>
      </p:pic>
      <p:pic>
        <p:nvPicPr>
          <p:cNvPr id="28" name="Graphic 27" descr="Pencil with solid fill">
            <a:extLst>
              <a:ext uri="{FF2B5EF4-FFF2-40B4-BE49-F238E27FC236}">
                <a16:creationId xmlns:a16="http://schemas.microsoft.com/office/drawing/2014/main" id="{B9226450-2FCD-D2D5-449D-CBA56F56B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9796" y="2203769"/>
            <a:ext cx="716953" cy="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5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499" y="601001"/>
              <a:ext cx="6223001" cy="70376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751003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Heather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the subject of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 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𝑓𝑑</m:t>
                                </m:r>
                              </m:oMath>
                            </m:oMathPara>
                          </a14:m>
                          <a:endParaRPr lang="x-IV_mathan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36909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How does Heather know that she needs to group all of the terms containing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x-IV_mathan" sz="1200" dirty="0">
                              <a:effectLst/>
                              <a:latin typeface="Cambria Math" panose="02040503050406030204" pitchFamily="18" charset="0"/>
                            </a:rPr>
                            <a:t> together?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4490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How would you answer: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 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GB" sz="12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the subject of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  <a:latin typeface="Cambria Math" panose="02040503050406030204" pitchFamily="18" charset="0"/>
                            </a:rPr>
                            <a:t> 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𝑎𝑔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x-IV_mathan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𝑓𝑑</m:t>
                                </m:r>
                              </m:oMath>
                            </m:oMathPara>
                          </a14:m>
                          <a:endParaRPr lang="x-IV_mathan" sz="1200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28761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619415"/>
                  </p:ext>
                </p:extLst>
              </p:nvPr>
            </p:nvGraphicFramePr>
            <p:xfrm>
              <a:off x="317499" y="601001"/>
              <a:ext cx="6223001" cy="70376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751003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Heather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117143" r="-6378" b="-8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36909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984000" r="-6378" b="-45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449082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492821" r="-6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28761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Rearranging Formula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342659" y="932710"/>
            <a:ext cx="6223000" cy="3503905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42660" y="5469385"/>
            <a:ext cx="6223000" cy="3895808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6206" y="601001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6379" y="5092700"/>
            <a:ext cx="716953" cy="716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ECF68-6ABA-3F1E-3D62-3D9160DD3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938" y="2067080"/>
            <a:ext cx="1704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6997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Jamie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 a spring the tension (T newtons) is directly proportional to its extension (</a:t>
                          </a:r>
                          <a14:m>
                            <m:oMath xmlns:m="http://schemas.openxmlformats.org/officeDocument/2006/math">
                              <m:r>
                                <a:rPr lang="en-GB" sz="12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cm). </a:t>
                          </a:r>
                        </a:p>
                        <a:p>
                          <a:r>
                            <a:rPr lang="en-GB" sz="1200" dirty="0"/>
                            <a:t>When the tension is 150 newtons, the extension is 6 cm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part (b) said: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Calculate the extension in cm when the tension  is 600 newtons.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your answer look like?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a formula for T in terms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Calculate the tension in newtons, when the extension is 15 cm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the question told you that tension (T)  was directly proportional to the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square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the extension (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), how would you start your solution?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25697"/>
                  </p:ext>
                </p:extLst>
              </p:nvPr>
            </p:nvGraphicFramePr>
            <p:xfrm>
              <a:off x="89827" y="849197"/>
              <a:ext cx="6565660" cy="6997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Jamie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62755" r="-106139" b="-423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part (b) said: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Calculate the extension in cm when the tension  is 600 newtons.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your answer look like?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932" t="-708889" r="-125527" b="-17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Calculate the tension in newtons, when the extension is 15 cm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531852" b="-21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Direct Proportion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8" name="Picture 17" descr="A black board with writing on it&#10;&#10;Description automatically generated">
            <a:extLst>
              <a:ext uri="{FF2B5EF4-FFF2-40B4-BE49-F238E27FC236}">
                <a16:creationId xmlns:a16="http://schemas.microsoft.com/office/drawing/2014/main" id="{AAB92569-3F0A-2F79-BAC8-5C69C1243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8" y="3162300"/>
            <a:ext cx="2953162" cy="1933845"/>
          </a:xfrm>
          <a:prstGeom prst="rect">
            <a:avLst/>
          </a:prstGeom>
        </p:spPr>
      </p:pic>
      <p:pic>
        <p:nvPicPr>
          <p:cNvPr id="20" name="Picture 19" descr="A black background with a few white lights&#10;&#10;Description automatically generated with medium confidence">
            <a:extLst>
              <a:ext uri="{FF2B5EF4-FFF2-40B4-BE49-F238E27FC236}">
                <a16:creationId xmlns:a16="http://schemas.microsoft.com/office/drawing/2014/main" id="{4674E840-EE08-4E62-BFD1-32A9AAEEF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0" y="5810083"/>
            <a:ext cx="275310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4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7539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Alex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distance, d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kilometres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of the horizon from a person is directly proportional to the </a:t>
                          </a: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square root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the person's height, h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above sea level.</a:t>
                          </a:r>
                        </a:p>
                        <a:p>
                          <a:endParaRPr lang="en-US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When h = 225, d = 54 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part (b) asked: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Calculate the height above sea level of a person, when the distance of the horizon is 61.2 kilometres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your solution look like?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Find a formula for d in terms of h.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52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Calculate the distance of the horizon from a person whose height above sea level is 64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Why is it a good idea to leave your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as a fraction in these questions?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6285703"/>
                  </p:ext>
                </p:extLst>
              </p:nvPr>
            </p:nvGraphicFramePr>
            <p:xfrm>
              <a:off x="89827" y="849197"/>
              <a:ext cx="6565660" cy="75398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Alex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distance, d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kilometres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of the horizon from a person is directly proportional to the </a:t>
                          </a: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square root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the person's height, h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above sea level.</a:t>
                          </a:r>
                        </a:p>
                        <a:p>
                          <a:endParaRPr lang="en-US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When h = 225, d = 54 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if part (b) asked: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Calculate the height above sea level of a person, when the distance of the horizon is 61.2 kilometres</a:t>
                          </a:r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your solution look like?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Find a formula for d in terms of h.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52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Calculate the distance of the horizon from a person whose height above sea level is 64 </a:t>
                          </a:r>
                          <a:r>
                            <a:rPr lang="en-US" sz="12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metres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797143" b="-28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Direct Proportion 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7357003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749AF71-FB81-401A-0B3F-947DEB1FF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7" y="6335661"/>
            <a:ext cx="2381582" cy="2219635"/>
          </a:xfrm>
          <a:prstGeom prst="rect">
            <a:avLst/>
          </a:prstGeom>
        </p:spPr>
      </p:pic>
      <p:pic>
        <p:nvPicPr>
          <p:cNvPr id="17" name="Picture 16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EA7EFFD-C99F-E3DE-CD4C-76EA56D63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8" y="3468517"/>
            <a:ext cx="2010056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6170" y="823439"/>
              <a:ext cx="6565660" cy="7362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Samuel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varies inversely with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.</a:t>
                          </a:r>
                        </a:p>
                        <a:p>
                          <a:r>
                            <a:rPr lang="en-GB" sz="1200" dirty="0"/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=5,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How has Samuel used the word "inversely" in his solution?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a formula linking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687626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if the next part of the question asked: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GB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GB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=20</m:t>
                              </m:r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would your solution look like?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080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How would you start this question:</a:t>
                          </a:r>
                        </a:p>
                        <a:p>
                          <a:endParaRPr lang="en-GB" sz="12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varies</a:t>
                          </a:r>
                          <a:r>
                            <a:rPr lang="en-GB" sz="1200" baseline="0" dirty="0"/>
                            <a:t> inversely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200" dirty="0"/>
                        </a:p>
                        <a:p>
                          <a:r>
                            <a:rPr lang="en-GB" sz="1200" dirty="0"/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=5, 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endParaRPr lang="en-GB" sz="1200" dirty="0"/>
                        </a:p>
                        <a:p>
                          <a:r>
                            <a:rPr lang="en-GB" sz="120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dirty="0"/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33515"/>
                  </p:ext>
                </p:extLst>
              </p:nvPr>
            </p:nvGraphicFramePr>
            <p:xfrm>
              <a:off x="146170" y="823439"/>
              <a:ext cx="6565660" cy="7362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473648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05932">
                      <a:extLst>
                        <a:ext uri="{9D8B030D-6E8A-4147-A177-3AD203B41FA5}">
                          <a16:colId xmlns:a16="http://schemas.microsoft.com/office/drawing/2014/main" val="187489818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Samuel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12" t="-164000" r="-105929" b="-134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How has Samuel used the word "inversely" in his solution?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869" t="-111864" r="-125234" b="-470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188720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786" t="-192308" b="-32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080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330564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869" t="-453333" r="-125234" b="-17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786" t="-453333" b="-17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Inverse Proportion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F76DF1-2C21-B210-B4AE-97C029BA7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79" y="5456290"/>
            <a:ext cx="1619476" cy="1362265"/>
          </a:xfrm>
          <a:prstGeom prst="rect">
            <a:avLst/>
          </a:prstGeom>
        </p:spPr>
      </p:pic>
      <p:pic>
        <p:nvPicPr>
          <p:cNvPr id="17" name="Picture 16" descr="A black board with math equations&#10;&#10;Description automatically generated">
            <a:extLst>
              <a:ext uri="{FF2B5EF4-FFF2-40B4-BE49-F238E27FC236}">
                <a16:creationId xmlns:a16="http://schemas.microsoft.com/office/drawing/2014/main" id="{A1060F39-FD69-BD4D-C7DC-D93EFD84B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" y="2223833"/>
            <a:ext cx="161947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5986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Shauna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Simplify</a:t>
                          </a:r>
                        </a:p>
                        <a:p>
                          <a:pPr marL="0" marR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+12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effectLst/>
                          </a:endParaRPr>
                        </a:p>
                      </a:txBody>
                      <a:tcPr marL="50800" marR="50800" marT="50800" marB="508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Shauna’s friend says that you can reach the correct answer using this method.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232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Show that Shauna’s method does not work for the following question: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Simplify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+8</m:t>
                                    </m:r>
                                  </m:num>
                                  <m:den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103532"/>
                  </p:ext>
                </p:extLst>
              </p:nvPr>
            </p:nvGraphicFramePr>
            <p:xfrm>
              <a:off x="89827" y="849197"/>
              <a:ext cx="6565660" cy="59864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Shauna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54425" r="-106139" b="-280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Shauna’s friend says that you can reach the correct answer using this method.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232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Show that Shauna’s method does not work for the following question: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80378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644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Algebraic Fractions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800068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45DA580-761B-C677-2747-6D5CFD9DF5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13917" r="54511" b="53382"/>
          <a:stretch/>
        </p:blipFill>
        <p:spPr>
          <a:xfrm>
            <a:off x="726366" y="2506125"/>
            <a:ext cx="1803400" cy="2455224"/>
          </a:xfrm>
          <a:prstGeom prst="rect">
            <a:avLst/>
          </a:prstGeom>
        </p:spPr>
      </p:pic>
      <p:pic>
        <p:nvPicPr>
          <p:cNvPr id="17" name="Picture 1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1758394-5DF3-2269-4C38-CEA37053D8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15493" r="14139" b="44942"/>
          <a:stretch/>
        </p:blipFill>
        <p:spPr>
          <a:xfrm>
            <a:off x="4207864" y="2248484"/>
            <a:ext cx="1843355" cy="30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44" y="588301"/>
              <a:ext cx="6223001" cy="86276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432000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Logan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 </a:t>
                          </a: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(but has not shown all his working)</a:t>
                          </a:r>
                          <a:endParaRPr lang="en-GB" sz="12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Expand and simplify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x-IV_mathan" sz="135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x-IV_mathan" sz="135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x-IV_mathan" sz="135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x-IV_mathan" sz="135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26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Show how Logan could have worked out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200" dirty="0"/>
                            <a:t> in line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018393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9886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Show all the working for how you would expand line 1 to give all the terms in line 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05443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9283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506894"/>
                  </p:ext>
                </p:extLst>
              </p:nvPr>
            </p:nvGraphicFramePr>
            <p:xfrm>
              <a:off x="222944" y="588301"/>
              <a:ext cx="6223001" cy="863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432000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Logan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 </a:t>
                          </a: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(but has not shown all his working)</a:t>
                          </a:r>
                          <a:endParaRPr lang="en-GB" sz="12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3" t="-89873" r="-6378" b="-1605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26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3" t="-1132787" r="-6378" b="-10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1018393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98865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Show all the working for how you would expand line 1 to give all the terms in line 2.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905443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92830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Expanding triple brackets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48104" y="920011"/>
            <a:ext cx="6223000" cy="301699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22944" y="4475865"/>
            <a:ext cx="6223000" cy="4841834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1651" y="588301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6911" y="4070975"/>
            <a:ext cx="716953" cy="716953"/>
          </a:xfrm>
          <a:prstGeom prst="rect">
            <a:avLst/>
          </a:prstGeom>
        </p:spPr>
      </p:pic>
      <p:pic>
        <p:nvPicPr>
          <p:cNvPr id="59" name="Picture 5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C602F8B-F587-CC29-072F-0EF8D578CC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" b="65562"/>
          <a:stretch/>
        </p:blipFill>
        <p:spPr>
          <a:xfrm>
            <a:off x="613492" y="1845837"/>
            <a:ext cx="5631016" cy="19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828" y="649612"/>
              <a:ext cx="6565660" cy="71377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Maxwell has answered this question </a:t>
                          </a:r>
                          <a:r>
                            <a:rPr lang="en-GB" sz="1200" b="1" u="none" dirty="0"/>
                            <a:t>correctly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b="1" i="1" u="none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44000"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Find the HCF of 392 and 112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Maxwell’s friend starts his work like this: </a:t>
                          </a:r>
                          <a:b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why he is wrong.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541893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if the two numbers had no primes in common? What would the HCF be then?</a:t>
                          </a:r>
                          <a:b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For example:</a:t>
                          </a:r>
                          <a:b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196=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585=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×5×13</m:t>
                                </m:r>
                              </m:oMath>
                            </m:oMathPara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5157212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64444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Use this method to find the HCF of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×13</m:t>
                                </m:r>
                              </m:oMath>
                            </m:oMathPara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×7×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2569089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3011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04434"/>
                  </p:ext>
                </p:extLst>
              </p:nvPr>
            </p:nvGraphicFramePr>
            <p:xfrm>
              <a:off x="128828" y="649612"/>
              <a:ext cx="6565660" cy="71377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Maxwell has answered this question </a:t>
                          </a:r>
                          <a:r>
                            <a:rPr lang="en-GB" sz="1200" b="1" u="none" dirty="0"/>
                            <a:t>correctly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b="1" i="1" u="none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Find the HCF of 392 and 112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Maxwell’s friend starts his work like this: </a:t>
                          </a:r>
                          <a:b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why he is wrong.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5418935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310256" b="-19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7212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6444464"/>
                      </a:ext>
                    </a:extLst>
                  </a:tr>
                  <a:tr h="825056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675000" b="-86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569089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30117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HCF  for larger numbers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11427" y="1390390"/>
            <a:ext cx="3114407" cy="6162806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58789" y="1390390"/>
            <a:ext cx="3114407" cy="7974803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2047" y="1006862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6599" y="933287"/>
            <a:ext cx="716953" cy="716953"/>
          </a:xfrm>
          <a:prstGeom prst="rect">
            <a:avLst/>
          </a:prstGeom>
        </p:spPr>
      </p:pic>
      <p:pic>
        <p:nvPicPr>
          <p:cNvPr id="13" name="Picture 1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6EE69A89-A008-E7FF-1B09-44D7F1289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6040" r="19634" b="43994"/>
          <a:stretch/>
        </p:blipFill>
        <p:spPr>
          <a:xfrm>
            <a:off x="368821" y="2008418"/>
            <a:ext cx="2799617" cy="3181202"/>
          </a:xfrm>
          <a:prstGeom prst="rect">
            <a:avLst/>
          </a:prstGeom>
        </p:spPr>
      </p:pic>
      <p:pic>
        <p:nvPicPr>
          <p:cNvPr id="17" name="Picture 1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D571F358-EA36-C761-35BF-5EB35C8B3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59347" r="34064" b="10901"/>
          <a:stretch/>
        </p:blipFill>
        <p:spPr>
          <a:xfrm>
            <a:off x="4264375" y="2138457"/>
            <a:ext cx="2187228" cy="20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75044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12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If the question was </a:t>
                          </a:r>
                          <a:br>
                            <a:rPr lang="en-GB" sz="1200" dirty="0"/>
                          </a:b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br>
                            <a:rPr lang="en-GB" sz="1200" b="0" dirty="0"/>
                          </a:br>
                          <a:br>
                            <a:rPr lang="en-GB" sz="1200" b="0" dirty="0"/>
                          </a:br>
                          <a:r>
                            <a:rPr lang="en-GB" sz="1200" b="0" dirty="0"/>
                            <a:t>show that the answer is </a:t>
                          </a:r>
                          <a:br>
                            <a:rPr lang="en-GB" sz="1200" b="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7−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200" b="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If the question was </a:t>
                          </a: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den>
                                </m:f>
                                <m:r>
                                  <a:rPr lang="en-GB" sz="12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i="0">
                                            <a:latin typeface="Cambria Math" panose="02040503050406030204" pitchFamily="18" charset="0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GB" sz="12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i="0">
                                            <a:latin typeface="Cambria Math" panose="02040503050406030204" pitchFamily="18" charset="0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What would the common denominator be?</a:t>
                          </a:r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017787"/>
                  </p:ext>
                </p:extLst>
              </p:nvPr>
            </p:nvGraphicFramePr>
            <p:xfrm>
              <a:off x="89827" y="849197"/>
              <a:ext cx="6565660" cy="75044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323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20065" r="-106139" b="-80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20065" b="-809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30211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14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Adding algebraic fractions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752998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7529980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4" name="Picture 1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321C838-3B99-FB6A-ADEE-DEB1B3511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0756" r="42292" b="39792"/>
          <a:stretch/>
        </p:blipFill>
        <p:spPr>
          <a:xfrm>
            <a:off x="592770" y="2820617"/>
            <a:ext cx="2333892" cy="31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9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59588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12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i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If the question said </a:t>
                          </a: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br>
                            <a:rPr lang="en-GB" sz="1200" b="0" dirty="0"/>
                          </a:br>
                          <a:endParaRPr lang="en-GB" sz="1200" b="0" dirty="0"/>
                        </a:p>
                        <a:p>
                          <a:r>
                            <a:rPr lang="en-GB" sz="1200" b="0" dirty="0"/>
                            <a:t>Show that the answer is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+4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  <a:p>
                          <a:endParaRPr lang="en-GB" sz="1200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769753"/>
                  </p:ext>
                </p:extLst>
              </p:nvPr>
            </p:nvGraphicFramePr>
            <p:xfrm>
              <a:off x="89827" y="849197"/>
              <a:ext cx="6565660" cy="59588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5207889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14386" r="-106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14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Adding algebraic fractions 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74F3D445-0D4D-69C7-FC2A-D2E604A25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54672" r="31246"/>
          <a:stretch/>
        </p:blipFill>
        <p:spPr>
          <a:xfrm>
            <a:off x="424314" y="2583512"/>
            <a:ext cx="2670803" cy="34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08301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08300" y="5008"/>
            <a:ext cx="39497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Quadratic simultaneous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ADAD6F-7F1E-F0B8-8697-75CE0E5A1EB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499" y="558198"/>
              <a:ext cx="6223001" cy="78781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311775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Ceira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has answered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these equations simultaneously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x-IV_mathan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x-IV_mathan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x-IV_mathan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930477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pPr algn="l"/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Ceira</a:t>
                          </a:r>
                          <a:r>
                            <a:rPr lang="en-GB" sz="1200" dirty="0"/>
                            <a:t> plans to solve the equation by factorising or using the quadratic formula,</a:t>
                          </a:r>
                          <a:br>
                            <a:rPr lang="en-GB" sz="1200" dirty="0"/>
                          </a:br>
                          <a:r>
                            <a:rPr lang="en-GB" sz="1200" dirty="0"/>
                            <a:t>explain why she cannot stop at</a:t>
                          </a:r>
                          <a:r>
                            <a:rPr lang="en-GB" sz="1200" b="1" dirty="0"/>
                            <a:t> line 3</a:t>
                          </a:r>
                          <a:r>
                            <a:rPr lang="en-GB" sz="12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0725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If the question was:</a:t>
                          </a:r>
                          <a:br>
                            <a:rPr lang="en-GB" sz="1200" dirty="0"/>
                          </a:b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Solve these equations simultaneously</a:t>
                          </a:r>
                        </a:p>
                        <a:p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&amp;=</m:t>
                                    </m:r>
                                    <m:sSup>
                                      <m:sSupPr>
                                        <m:ctrlPr>
                                          <a:rPr lang="en-GB" sz="12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GB" sz="1200" b="1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e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&amp;=</m:t>
                                    </m:r>
                                    <m:r>
                                      <a:rPr lang="en-GB" sz="12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GB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would your first line of working be?</a:t>
                          </a:r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310172"/>
                      </a:ext>
                    </a:extLst>
                  </a:tr>
                  <a:tr h="892492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488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ADAD6F-7F1E-F0B8-8697-75CE0E5A1E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708929"/>
                  </p:ext>
                </p:extLst>
              </p:nvPr>
            </p:nvGraphicFramePr>
            <p:xfrm>
              <a:off x="317499" y="558198"/>
              <a:ext cx="6223001" cy="78823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534670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311775">
                    <a:tc gridSpan="3">
                      <a:txBody>
                        <a:bodyPr/>
                        <a:lstStyle/>
                        <a:p>
                          <a:r>
                            <a:rPr lang="en-GB" sz="1200" kern="12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Ceira</a:t>
                          </a: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has answered started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192848">
                    <a:tc>
                      <a:txBody>
                        <a:bodyPr/>
                        <a:lstStyle/>
                        <a:p>
                          <a:pPr algn="r"/>
                          <a:endParaRPr lang="en-GB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9" t="-26020" r="-6378" b="-534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930477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  <a:p>
                          <a:pPr algn="l"/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Ceira</a:t>
                          </a:r>
                          <a:r>
                            <a:rPr lang="en-GB" sz="1200" dirty="0"/>
                            <a:t> plans to solve the equation by factorising or using the quadratic formula,</a:t>
                          </a:r>
                          <a:br>
                            <a:rPr lang="en-GB" sz="1200" dirty="0"/>
                          </a:br>
                          <a:r>
                            <a:rPr lang="en-GB" sz="1200" dirty="0"/>
                            <a:t>explain why she cannot stop at</a:t>
                          </a:r>
                          <a:r>
                            <a:rPr lang="en-GB" sz="1200" b="1" dirty="0"/>
                            <a:t> line 3</a:t>
                          </a:r>
                          <a:r>
                            <a:rPr lang="en-GB" sz="12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0725080"/>
                      </a:ext>
                    </a:extLst>
                  </a:tr>
                  <a:tr h="13754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909" t="-409778" r="-6378" b="-6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310172"/>
                      </a:ext>
                    </a:extLst>
                  </a:tr>
                  <a:tr h="892492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4886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208B98-2A94-3294-D585-A06076EE588A}"/>
              </a:ext>
            </a:extLst>
          </p:cNvPr>
          <p:cNvSpPr/>
          <p:nvPr/>
        </p:nvSpPr>
        <p:spPr>
          <a:xfrm>
            <a:off x="317500" y="867724"/>
            <a:ext cx="6223000" cy="327203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62A62B-90B8-018A-D61B-AC53B9ADE293}"/>
              </a:ext>
            </a:extLst>
          </p:cNvPr>
          <p:cNvSpPr/>
          <p:nvPr/>
        </p:nvSpPr>
        <p:spPr>
          <a:xfrm>
            <a:off x="314953" y="4642469"/>
            <a:ext cx="6223000" cy="4319138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EC2E49A8-33F0-0CC0-69E7-3533B0DB8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623" y="558198"/>
            <a:ext cx="716953" cy="716953"/>
          </a:xfrm>
          <a:prstGeom prst="rect">
            <a:avLst/>
          </a:prstGeom>
        </p:spPr>
      </p:pic>
      <p:pic>
        <p:nvPicPr>
          <p:cNvPr id="11" name="Graphic 10" descr="Pencil with solid fill">
            <a:extLst>
              <a:ext uri="{FF2B5EF4-FFF2-40B4-BE49-F238E27FC236}">
                <a16:creationId xmlns:a16="http://schemas.microsoft.com/office/drawing/2014/main" id="{360583C3-A725-3DB4-E0A5-D7C3DC2C5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1046" y="4304831"/>
            <a:ext cx="716953" cy="71695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CADD490-CA48-24F2-C221-E4DC8A9FB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7" y="2200488"/>
            <a:ext cx="3882353" cy="15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3179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given that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3+</m:t>
                                    </m:r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2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2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2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2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GB" sz="1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+7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2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oMath>
                          </a14:m>
                          <a:r>
                            <a:rPr lang="x-IV_mathan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are rational numbers</a:t>
                          </a:r>
                        </a:p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GB" sz="1200" dirty="0"/>
                            <a:t> is a positive integer,</a:t>
                          </a:r>
                          <a:r>
                            <a:rPr lang="en-GB" sz="1200" baseline="0" dirty="0"/>
                            <a:t> such that</a:t>
                          </a:r>
                        </a:p>
                        <a:p>
                          <a:endParaRPr lang="en-GB" sz="1200" baseline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6+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=43+12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200" b="0" dirty="0"/>
                        </a:p>
                        <a:p>
                          <a:endParaRPr lang="en-GB" sz="1200" dirty="0"/>
                        </a:p>
                        <a:p>
                          <a:r>
                            <a:rPr lang="en-GB" sz="1200" dirty="0"/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1263284"/>
                  </p:ext>
                </p:extLst>
              </p:nvPr>
            </p:nvGraphicFramePr>
            <p:xfrm>
              <a:off x="89827" y="849197"/>
              <a:ext cx="6565660" cy="3179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042035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71930" r="-10613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71930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Comparing Coefficients Surds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FDCBA0-1A4E-B378-2FC8-CBA9B3123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11779" r="34775" b="38626"/>
          <a:stretch/>
        </p:blipFill>
        <p:spPr>
          <a:xfrm>
            <a:off x="518894" y="2743585"/>
            <a:ext cx="2204213" cy="2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BA764-993E-E5CC-A7E7-F2BE0F40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DB5DA86A-F011-1E10-CC94-F5971C3518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8580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10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490958">
                    <a:tc rowSpan="3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Rationalise the denominator on: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(a)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Show that multiplying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GB" sz="1200" dirty="0"/>
                            <a:t> by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GB" sz="1200" dirty="0"/>
                            <a:t> gives a rational number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48123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7582873"/>
                      </a:ext>
                    </a:extLst>
                  </a:tr>
                  <a:tr h="1015793">
                    <a:tc v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What would you multiply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3+4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GB" sz="1200" dirty="0"/>
                            <a:t> by to get a rational number?</a:t>
                          </a:r>
                          <a:br>
                            <a:rPr lang="en-GB" sz="1200" dirty="0"/>
                          </a:br>
                          <a:r>
                            <a:rPr lang="en-GB" sz="1200" dirty="0"/>
                            <a:t>Show that your answer is</a:t>
                          </a:r>
                          <a:r>
                            <a:rPr lang="en-GB" sz="1200" baseline="0" dirty="0"/>
                            <a:t> correct.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638057"/>
                      </a:ext>
                    </a:extLst>
                  </a:tr>
                  <a:tr h="808176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794047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Rationalise the denominator on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2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200" b="0" i="1" baseline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</m:rad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2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200" b="0" i="1" baseline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</m:rad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13490762"/>
                      </a:ext>
                    </a:extLst>
                  </a:tr>
                  <a:tr h="606871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1754148"/>
                      </a:ext>
                    </a:extLst>
                  </a:tr>
                  <a:tr h="873972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(d)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606477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6−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93099616"/>
                      </a:ext>
                    </a:extLst>
                  </a:tr>
                  <a:tr h="1152000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(e)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6−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DB5DA86A-F011-1E10-CC94-F5971C3518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88491"/>
                  </p:ext>
                </p:extLst>
              </p:nvPr>
            </p:nvGraphicFramePr>
            <p:xfrm>
              <a:off x="89827" y="849197"/>
              <a:ext cx="6565660" cy="8580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Megan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10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490958">
                    <a:tc rowSpan="3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50204" r="-106139" b="-4244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37963" b="-296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48123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149593" r="-106139" b="-32276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67582873"/>
                      </a:ext>
                    </a:extLst>
                  </a:tr>
                  <a:tr h="1015793">
                    <a:tc vMerge="1"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149498" b="-221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638057"/>
                      </a:ext>
                    </a:extLst>
                  </a:tr>
                  <a:tr h="808176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234351" r="-106139" b="-20305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794047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324348" b="-18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3490762"/>
                      </a:ext>
                    </a:extLst>
                  </a:tr>
                  <a:tr h="606871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360494" r="-106139" b="-11893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71754148"/>
                      </a:ext>
                    </a:extLst>
                  </a:tr>
                  <a:tr h="873972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(d)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606477">
                    <a:tc row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387197" r="-1061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93099616"/>
                      </a:ext>
                    </a:extLst>
                  </a:tr>
                  <a:tr h="1152000">
                    <a:tc v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(e)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6−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A619446-D715-C3C4-1A47-3819AAC661FC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91D33-4180-78D2-DFF5-3B195F3231E3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Rationalising Denominators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871F44-3E9C-8BBC-79DF-1AEB1BD3AE07}"/>
              </a:ext>
            </a:extLst>
          </p:cNvPr>
          <p:cNvSpPr/>
          <p:nvPr/>
        </p:nvSpPr>
        <p:spPr>
          <a:xfrm>
            <a:off x="202513" y="1364510"/>
            <a:ext cx="3114407" cy="8065217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50086B-69E6-6A02-6B78-7CD42C8577CC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313E7D13-C1B9-C005-3CA4-7E692F6A7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1058FABB-0611-93AE-8B96-473DEC7F9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 descr="A math proble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4E7F5CBE-5109-B3FF-9D3E-00DD06FDC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9620" r="61330" b="70645"/>
          <a:stretch/>
        </p:blipFill>
        <p:spPr>
          <a:xfrm>
            <a:off x="1366050" y="1964013"/>
            <a:ext cx="1063117" cy="1126170"/>
          </a:xfrm>
          <a:prstGeom prst="rect">
            <a:avLst/>
          </a:prstGeom>
        </p:spPr>
      </p:pic>
      <p:pic>
        <p:nvPicPr>
          <p:cNvPr id="15" name="Picture 14" descr="A math proble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2B7FD1E9-AB12-15EB-7DEB-5345063E3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9532" r="8858" b="65099"/>
          <a:stretch/>
        </p:blipFill>
        <p:spPr>
          <a:xfrm>
            <a:off x="1094307" y="4536964"/>
            <a:ext cx="1715483" cy="1422816"/>
          </a:xfrm>
          <a:prstGeom prst="rect">
            <a:avLst/>
          </a:prstGeom>
        </p:spPr>
      </p:pic>
      <p:pic>
        <p:nvPicPr>
          <p:cNvPr id="17" name="Picture 16" descr="A math proble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A65263E6-058D-C442-F35B-F7C0E4109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30491" r="60168" b="42386"/>
          <a:stretch/>
        </p:blipFill>
        <p:spPr>
          <a:xfrm>
            <a:off x="1229376" y="3012817"/>
            <a:ext cx="1063117" cy="1481512"/>
          </a:xfrm>
          <a:prstGeom prst="rect">
            <a:avLst/>
          </a:prstGeom>
        </p:spPr>
      </p:pic>
      <p:pic>
        <p:nvPicPr>
          <p:cNvPr id="19" name="Picture 18" descr="A math proble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853F0E74-6ADA-99C4-80EE-0458B2C97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4" t="38162" r="10137" b="37454"/>
          <a:stretch/>
        </p:blipFill>
        <p:spPr>
          <a:xfrm>
            <a:off x="1087976" y="6142636"/>
            <a:ext cx="1721814" cy="1346636"/>
          </a:xfrm>
          <a:prstGeom prst="rect">
            <a:avLst/>
          </a:prstGeom>
        </p:spPr>
      </p:pic>
      <p:pic>
        <p:nvPicPr>
          <p:cNvPr id="21" name="Picture 20" descr="A math problem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01229884-BC7D-9A27-35D0-DAEBAFB66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4" t="64190" r="15434" b="8687"/>
          <a:stretch/>
        </p:blipFill>
        <p:spPr>
          <a:xfrm>
            <a:off x="1147633" y="7613758"/>
            <a:ext cx="1756667" cy="17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98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9D90C2E-BFC4-A31E-068F-09DA234B4A99}"/>
              </a:ext>
            </a:extLst>
          </p:cNvPr>
          <p:cNvGraphicFramePr>
            <a:graphicFrameLocks noGrp="1"/>
          </p:cNvGraphicFramePr>
          <p:nvPr/>
        </p:nvGraphicFramePr>
        <p:xfrm>
          <a:off x="89827" y="849197"/>
          <a:ext cx="6565660" cy="5934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25">
                  <a:extLst>
                    <a:ext uri="{9D8B030D-6E8A-4147-A177-3AD203B41FA5}">
                      <a16:colId xmlns:a16="http://schemas.microsoft.com/office/drawing/2014/main" val="3451503727"/>
                    </a:ext>
                  </a:extLst>
                </a:gridCol>
                <a:gridCol w="3079580">
                  <a:extLst>
                    <a:ext uri="{9D8B030D-6E8A-4147-A177-3AD203B41FA5}">
                      <a16:colId xmlns:a16="http://schemas.microsoft.com/office/drawing/2014/main" val="960039919"/>
                    </a:ext>
                  </a:extLst>
                </a:gridCol>
                <a:gridCol w="154817">
                  <a:extLst>
                    <a:ext uri="{9D8B030D-6E8A-4147-A177-3AD203B41FA5}">
                      <a16:colId xmlns:a16="http://schemas.microsoft.com/office/drawing/2014/main" val="3670767814"/>
                    </a:ext>
                  </a:extLst>
                </a:gridCol>
                <a:gridCol w="434619">
                  <a:extLst>
                    <a:ext uri="{9D8B030D-6E8A-4147-A177-3AD203B41FA5}">
                      <a16:colId xmlns:a16="http://schemas.microsoft.com/office/drawing/2014/main" val="497851300"/>
                    </a:ext>
                  </a:extLst>
                </a:gridCol>
                <a:gridCol w="2672719">
                  <a:extLst>
                    <a:ext uri="{9D8B030D-6E8A-4147-A177-3AD203B41FA5}">
                      <a16:colId xmlns:a16="http://schemas.microsoft.com/office/drawing/2014/main" val="209424843"/>
                    </a:ext>
                  </a:extLst>
                </a:gridCol>
              </a:tblGrid>
              <a:tr h="751003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Emma has answered this question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incorrectly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Study the solution carefully and answer these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7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</a:rPr>
                        <a:t>Find the bearing of A from B</a:t>
                      </a:r>
                      <a:endParaRPr lang="x-IV_mathan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key point about bearings has Emma forgotten?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37280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Write a correct solution to the question: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94746"/>
                  </a:ext>
                </a:extLst>
              </a:tr>
              <a:tr h="253866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kern="1200" dirty="0">
                          <a:solidFill>
                            <a:schemeClr val="tx1"/>
                          </a:solidFill>
                          <a:effectLst/>
                        </a:rPr>
                        <a:t>What if the question said:</a:t>
                      </a:r>
                      <a:br>
                        <a:rPr lang="en-GB" sz="135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350" b="1" kern="1200" dirty="0">
                          <a:solidFill>
                            <a:schemeClr val="tx1"/>
                          </a:solidFill>
                          <a:effectLst/>
                        </a:rPr>
                        <a:t>Find the bearing from B to A?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180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Back bearings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EBE63-A3E6-5E80-A35D-4CE8EB6C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1" y="2043629"/>
            <a:ext cx="1746123" cy="1565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C2958-D830-9BCB-C0CA-F95D874F8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54" y="3788955"/>
            <a:ext cx="1987833" cy="23627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93431A-0B42-71D3-CE98-CE51CD010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398" y="3816571"/>
            <a:ext cx="1982830" cy="1778113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EB859986-903B-77D8-5270-35927FF21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8923" y="995541"/>
            <a:ext cx="737937" cy="7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01F5-4F3C-CC5F-86A5-6D2F41C1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81C7F3-08CE-F8AA-CBD8-887D0876214F}"/>
              </a:ext>
            </a:extLst>
          </p:cNvPr>
          <p:cNvSpPr/>
          <p:nvPr/>
        </p:nvSpPr>
        <p:spPr>
          <a:xfrm>
            <a:off x="-1" y="5009"/>
            <a:ext cx="3077352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1D3DB-4481-2F09-6C73-0D47E674201D}"/>
              </a:ext>
            </a:extLst>
          </p:cNvPr>
          <p:cNvSpPr/>
          <p:nvPr/>
        </p:nvSpPr>
        <p:spPr>
          <a:xfrm>
            <a:off x="3077351" y="5008"/>
            <a:ext cx="3780649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Vector Geometry</a:t>
            </a:r>
          </a:p>
        </p:txBody>
      </p:sp>
      <p:pic>
        <p:nvPicPr>
          <p:cNvPr id="18" name="Picture 17" descr="A math problem with lines and equations&#10;&#10;Description automatically generated with medium confidence">
            <a:extLst>
              <a:ext uri="{FF2B5EF4-FFF2-40B4-BE49-F238E27FC236}">
                <a16:creationId xmlns:a16="http://schemas.microsoft.com/office/drawing/2014/main" id="{23371E69-E208-61FB-7642-00555F5A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b="39808"/>
          <a:stretch/>
        </p:blipFill>
        <p:spPr>
          <a:xfrm>
            <a:off x="233430" y="635760"/>
            <a:ext cx="2610490" cy="2107440"/>
          </a:xfrm>
          <a:prstGeom prst="rect">
            <a:avLst/>
          </a:prstGeom>
        </p:spPr>
      </p:pic>
      <p:pic>
        <p:nvPicPr>
          <p:cNvPr id="20" name="Picture 19" descr="A page of a math test&#10;&#10;Description automatically generated">
            <a:extLst>
              <a:ext uri="{FF2B5EF4-FFF2-40B4-BE49-F238E27FC236}">
                <a16:creationId xmlns:a16="http://schemas.microsoft.com/office/drawing/2014/main" id="{6BAD5B55-8B7D-820A-43FE-AFE08F60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79" y="387355"/>
            <a:ext cx="3780649" cy="50408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520475-4172-AFC8-ACBC-834FFB57E559}"/>
              </a:ext>
            </a:extLst>
          </p:cNvPr>
          <p:cNvSpPr/>
          <p:nvPr/>
        </p:nvSpPr>
        <p:spPr>
          <a:xfrm>
            <a:off x="134872" y="571492"/>
            <a:ext cx="6588256" cy="448603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ABE44E7F-3320-AC35-1703-417D48EB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4733" y="326153"/>
            <a:ext cx="716953" cy="716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9B21714-B9D6-CE61-78E2-F203AAA65F4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3430" y="5121790"/>
              <a:ext cx="6377763" cy="42795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2486">
                      <a:extLst>
                        <a:ext uri="{9D8B030D-6E8A-4147-A177-3AD203B41FA5}">
                          <a16:colId xmlns:a16="http://schemas.microsoft.com/office/drawing/2014/main" val="3369698894"/>
                        </a:ext>
                      </a:extLst>
                    </a:gridCol>
                    <a:gridCol w="5640149">
                      <a:extLst>
                        <a:ext uri="{9D8B030D-6E8A-4147-A177-3AD203B41FA5}">
                          <a16:colId xmlns:a16="http://schemas.microsoft.com/office/drawing/2014/main" val="3711189490"/>
                        </a:ext>
                      </a:extLst>
                    </a:gridCol>
                    <a:gridCol w="275128">
                      <a:extLst>
                        <a:ext uri="{9D8B030D-6E8A-4147-A177-3AD203B41FA5}">
                          <a16:colId xmlns:a16="http://schemas.microsoft.com/office/drawing/2014/main" val="2871346691"/>
                        </a:ext>
                      </a:extLst>
                    </a:gridCol>
                  </a:tblGrid>
                  <a:tr h="252000">
                    <a:tc gridSpan="3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40785"/>
                      </a:ext>
                    </a:extLst>
                  </a:tr>
                  <a:tr h="144000"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5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Another way to express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GB" sz="12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  <m:t>𝑀𝑃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200" dirty="0"/>
                            <a:t> is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GB" sz="12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</m:acc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𝑀𝐷</m:t>
                                    </m:r>
                                  </m:e>
                                </m:acc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𝐷𝑂</m:t>
                                    </m:r>
                                  </m:e>
                                </m:acc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𝑁𝑃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r>
                            <a:rPr lang="en-GB" sz="1200" dirty="0"/>
                            <a:t>Show that this results in the same vector in terms of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  <a:r>
                            <a:rPr lang="en-GB" sz="1200" dirty="0"/>
                            <a:t>and</a:t>
                          </a:r>
                          <a:r>
                            <a:rPr lang="en-GB" sz="12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i="1" baseline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endParaRPr lang="en-GB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8822210"/>
                      </a:ext>
                    </a:extLst>
                  </a:tr>
                  <a:tr h="12240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280396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aseline="0" dirty="0"/>
                            <a:t>An alternative way of saying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i="1" baseline="0" dirty="0" smtClean="0"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en-GB" sz="1200" baseline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i="1" baseline="0" dirty="0" smtClean="0">
                                  <a:latin typeface="Cambria Math" panose="02040503050406030204" pitchFamily="18" charset="0"/>
                                </a:rPr>
                                <m:t>𝑃𝑄</m:t>
                              </m:r>
                            </m:oMath>
                          </a14:m>
                          <a:r>
                            <a:rPr lang="en-GB" sz="1200" baseline="0" dirty="0"/>
                            <a:t> are parallel in line 2 is to say that </a:t>
                          </a:r>
                        </a:p>
                        <a:p>
                          <a:endParaRPr lang="en-GB" sz="1200" baseline="-250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GB" sz="12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e>
                                </m:acc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200" b="0" i="1" baseline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 b="0" i="1" baseline="0" smtClean="0">
                                        <a:latin typeface="Cambria Math" panose="02040503050406030204" pitchFamily="18" charset="0"/>
                                      </a:rPr>
                                      <m:t>𝑃𝑄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200" baseline="0" dirty="0"/>
                        </a:p>
                        <a:p>
                          <a:endParaRPr lang="en-GB" sz="1200" baseline="0" dirty="0"/>
                        </a:p>
                        <a:p>
                          <a:r>
                            <a:rPr lang="en-GB" sz="1200" baseline="0" dirty="0"/>
                            <a:t>Explain why this means that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i="1" baseline="0" dirty="0" smtClean="0">
                                  <a:latin typeface="Cambria Math" panose="02040503050406030204" pitchFamily="18" charset="0"/>
                                </a:rPr>
                                <m:t>𝑀𝑃𝑄</m:t>
                              </m:r>
                            </m:oMath>
                          </a14:m>
                          <a:r>
                            <a:rPr lang="en-GB" sz="1200" baseline="0" dirty="0"/>
                            <a:t> is a straight line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742439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963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9B21714-B9D6-CE61-78E2-F203AAA65F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2993469"/>
                  </p:ext>
                </p:extLst>
              </p:nvPr>
            </p:nvGraphicFramePr>
            <p:xfrm>
              <a:off x="233430" y="5121790"/>
              <a:ext cx="6377763" cy="42795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2486">
                      <a:extLst>
                        <a:ext uri="{9D8B030D-6E8A-4147-A177-3AD203B41FA5}">
                          <a16:colId xmlns:a16="http://schemas.microsoft.com/office/drawing/2014/main" val="3369698894"/>
                        </a:ext>
                      </a:extLst>
                    </a:gridCol>
                    <a:gridCol w="5640149">
                      <a:extLst>
                        <a:ext uri="{9D8B030D-6E8A-4147-A177-3AD203B41FA5}">
                          <a16:colId xmlns:a16="http://schemas.microsoft.com/office/drawing/2014/main" val="3711189490"/>
                        </a:ext>
                      </a:extLst>
                    </a:gridCol>
                    <a:gridCol w="275128">
                      <a:extLst>
                        <a:ext uri="{9D8B030D-6E8A-4147-A177-3AD203B41FA5}">
                          <a16:colId xmlns:a16="http://schemas.microsoft.com/office/drawing/2014/main" val="2871346691"/>
                        </a:ext>
                      </a:extLst>
                    </a:gridCol>
                  </a:tblGrid>
                  <a:tr h="274320">
                    <a:tc gridSpan="3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 carefully and answer these questions</a:t>
                          </a:r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40785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0105656"/>
                      </a:ext>
                    </a:extLst>
                  </a:tr>
                  <a:tr h="685673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207" t="-61947" r="-4860" b="-4601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18822210"/>
                      </a:ext>
                    </a:extLst>
                  </a:tr>
                  <a:tr h="12240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28039694"/>
                      </a:ext>
                    </a:extLst>
                  </a:tr>
                  <a:tr h="1151128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207" t="-203175" r="-4860" b="-68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742439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96355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51985B-CD74-673C-55C4-B0C1D6DED92C}"/>
              </a:ext>
            </a:extLst>
          </p:cNvPr>
          <p:cNvSpPr/>
          <p:nvPr/>
        </p:nvSpPr>
        <p:spPr>
          <a:xfrm>
            <a:off x="163512" y="5450566"/>
            <a:ext cx="6559616" cy="4065988"/>
          </a:xfrm>
          <a:prstGeom prst="roundRect">
            <a:avLst>
              <a:gd name="adj" fmla="val 5103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 descr="Pencil with solid fill">
            <a:extLst>
              <a:ext uri="{FF2B5EF4-FFF2-40B4-BE49-F238E27FC236}">
                <a16:creationId xmlns:a16="http://schemas.microsoft.com/office/drawing/2014/main" id="{85BDDAD8-A9BF-9F6C-1AAA-D8430529C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5454" y="5128411"/>
            <a:ext cx="716953" cy="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8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9D90C2E-BFC4-A31E-068F-09DA234B4A99}"/>
              </a:ext>
            </a:extLst>
          </p:cNvPr>
          <p:cNvGraphicFramePr>
            <a:graphicFrameLocks noGrp="1"/>
          </p:cNvGraphicFramePr>
          <p:nvPr/>
        </p:nvGraphicFramePr>
        <p:xfrm>
          <a:off x="292340" y="426209"/>
          <a:ext cx="6223001" cy="8676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160">
                  <a:extLst>
                    <a:ext uri="{9D8B030D-6E8A-4147-A177-3AD203B41FA5}">
                      <a16:colId xmlns:a16="http://schemas.microsoft.com/office/drawing/2014/main" val="3451503727"/>
                    </a:ext>
                  </a:extLst>
                </a:gridCol>
                <a:gridCol w="5346700">
                  <a:extLst>
                    <a:ext uri="{9D8B030D-6E8A-4147-A177-3AD203B41FA5}">
                      <a16:colId xmlns:a16="http://schemas.microsoft.com/office/drawing/2014/main" val="780544444"/>
                    </a:ext>
                  </a:extLst>
                </a:gridCol>
                <a:gridCol w="343141">
                  <a:extLst>
                    <a:ext uri="{9D8B030D-6E8A-4147-A177-3AD203B41FA5}">
                      <a16:colId xmlns:a16="http://schemas.microsoft.com/office/drawing/2014/main" val="2010391655"/>
                    </a:ext>
                  </a:extLst>
                </a:gridCol>
              </a:tblGrid>
              <a:tr h="379907">
                <a:tc gridSpan="3"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Lily has started this question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 – complete her working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74171"/>
                  </a:ext>
                </a:extLst>
              </a:tr>
              <a:tr h="102268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pPr defTabSz="628650"/>
                      <a:r>
                        <a:rPr lang="en-GB" sz="1200" dirty="0"/>
                        <a:t>1,1,2,2,3,6			1, 2, 2, 4, 5,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x-IV_mathan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437280"/>
                  </a:ext>
                </a:extLst>
              </a:tr>
              <a:tr h="50696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two dice shown are rolled and the </a:t>
                      </a:r>
                      <a:r>
                        <a:rPr lang="en-GB" sz="1200" b="1" dirty="0"/>
                        <a:t>total</a:t>
                      </a:r>
                      <a:r>
                        <a:rPr lang="en-GB" sz="1200" b="0" dirty="0"/>
                        <a:t> of their rolls is worked out.</a:t>
                      </a:r>
                    </a:p>
                    <a:p>
                      <a:r>
                        <a:rPr lang="en-GB" sz="1200" b="0" dirty="0"/>
                        <a:t>Use a sample space to find the probability that the total of the two dices is 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8557"/>
                  </a:ext>
                </a:extLst>
              </a:tr>
              <a:tr h="2915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994746"/>
                  </a:ext>
                </a:extLst>
              </a:tr>
              <a:tr h="506961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dirty="0"/>
                        <a:t>Study the solution carefully and answer these questions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016049"/>
                  </a:ext>
                </a:extLst>
              </a:tr>
              <a:tr h="2840088">
                <a:tc>
                  <a:txBody>
                    <a:bodyPr/>
                    <a:lstStyle/>
                    <a:p>
                      <a:r>
                        <a:rPr lang="en-GB" sz="1200" dirty="0"/>
                        <a:t>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Lily’s friend says that the sample space should look like this.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Explain why she is </a:t>
                      </a:r>
                      <a:r>
                        <a:rPr lang="en-GB" sz="1200" b="1" dirty="0"/>
                        <a:t>wrong</a:t>
                      </a:r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81806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36780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75625" y="735219"/>
            <a:ext cx="6223000" cy="4422806"/>
          </a:xfrm>
          <a:prstGeom prst="roundRect">
            <a:avLst>
              <a:gd name="adj" fmla="val 2549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75625" y="5608221"/>
            <a:ext cx="6223000" cy="3475931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047" y="4262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863" y="5148954"/>
            <a:ext cx="716953" cy="71695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A0249D8-FE42-C8A8-508F-5FBBA5AE56CD}"/>
              </a:ext>
            </a:extLst>
          </p:cNvPr>
          <p:cNvGrpSpPr/>
          <p:nvPr/>
        </p:nvGrpSpPr>
        <p:grpSpPr>
          <a:xfrm>
            <a:off x="1035703" y="844199"/>
            <a:ext cx="547616" cy="597928"/>
            <a:chOff x="1560203" y="2056385"/>
            <a:chExt cx="547616" cy="59792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AFE20-28CE-78A3-45D2-29FDB9156A4B}"/>
                </a:ext>
              </a:extLst>
            </p:cNvPr>
            <p:cNvSpPr/>
            <p:nvPr/>
          </p:nvSpPr>
          <p:spPr>
            <a:xfrm>
              <a:off x="1654011" y="2294313"/>
              <a:ext cx="360000" cy="360000"/>
            </a:xfrm>
            <a:prstGeom prst="rect">
              <a:avLst/>
            </a:prstGeom>
            <a:scene3d>
              <a:camera prst="obliqueTopRight">
                <a:rot lat="834108" lon="21454109" rev="3015948"/>
              </a:camera>
              <a:lightRig rig="flood" dir="t"/>
            </a:scene3d>
            <a:sp3d extrusionH="368300" contourW="12700" prstMaterial="matte">
              <a:bevelT w="25400" h="6350"/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3DDD734-067F-3D67-7A0B-89815FEA8735}"/>
                </a:ext>
              </a:extLst>
            </p:cNvPr>
            <p:cNvGrpSpPr/>
            <p:nvPr/>
          </p:nvGrpSpPr>
          <p:grpSpPr>
            <a:xfrm>
              <a:off x="1560203" y="2056385"/>
              <a:ext cx="547616" cy="568721"/>
              <a:chOff x="1560203" y="2056385"/>
              <a:chExt cx="547616" cy="56872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6534D2-0FDB-84DF-88F7-81A5F752A106}"/>
                  </a:ext>
                </a:extLst>
              </p:cNvPr>
              <p:cNvSpPr txBox="1"/>
              <p:nvPr/>
            </p:nvSpPr>
            <p:spPr>
              <a:xfrm rot="18529970">
                <a:off x="1647816" y="2289646"/>
                <a:ext cx="301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A52946-A205-4D42-5880-68A7EFE994FA}"/>
                  </a:ext>
                </a:extLst>
              </p:cNvPr>
              <p:cNvSpPr txBox="1"/>
              <p:nvPr/>
            </p:nvSpPr>
            <p:spPr>
              <a:xfrm>
                <a:off x="1560203" y="2083016"/>
                <a:ext cx="246389" cy="369332"/>
              </a:xfrm>
              <a:prstGeom prst="rect">
                <a:avLst/>
              </a:prstGeom>
              <a:noFill/>
              <a:scene3d>
                <a:camera prst="orthographicFront">
                  <a:rot lat="0" lon="3000000" rev="19199999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F0AF53-2594-77A0-A618-210199516C58}"/>
                  </a:ext>
                </a:extLst>
              </p:cNvPr>
              <p:cNvSpPr txBox="1"/>
              <p:nvPr/>
            </p:nvSpPr>
            <p:spPr>
              <a:xfrm>
                <a:off x="1794913" y="2056385"/>
                <a:ext cx="312906" cy="369332"/>
              </a:xfrm>
              <a:prstGeom prst="rect">
                <a:avLst/>
              </a:prstGeom>
              <a:noFill/>
              <a:scene3d>
                <a:camera prst="orthographicFront">
                  <a:rot lat="3000000" lon="3000000" rev="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61A366-0E2B-C3F1-2CC7-F5211E32B081}"/>
              </a:ext>
            </a:extLst>
          </p:cNvPr>
          <p:cNvGrpSpPr/>
          <p:nvPr/>
        </p:nvGrpSpPr>
        <p:grpSpPr>
          <a:xfrm>
            <a:off x="3429000" y="891262"/>
            <a:ext cx="595706" cy="597928"/>
            <a:chOff x="1560203" y="2056385"/>
            <a:chExt cx="595706" cy="597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B00C98-47A6-F4BA-A60A-2445B773223E}"/>
                </a:ext>
              </a:extLst>
            </p:cNvPr>
            <p:cNvSpPr/>
            <p:nvPr/>
          </p:nvSpPr>
          <p:spPr>
            <a:xfrm>
              <a:off x="1654011" y="2294313"/>
              <a:ext cx="360000" cy="360000"/>
            </a:xfrm>
            <a:prstGeom prst="rect">
              <a:avLst/>
            </a:prstGeom>
            <a:scene3d>
              <a:camera prst="obliqueTopRight">
                <a:rot lat="834108" lon="21454109" rev="3015948"/>
              </a:camera>
              <a:lightRig rig="flood" dir="t"/>
            </a:scene3d>
            <a:sp3d extrusionH="368300" contourW="12700" prstMaterial="matte">
              <a:bevelT w="25400" h="6350"/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D4E183-C03F-AF27-4C87-71CEFB05A7E5}"/>
                </a:ext>
              </a:extLst>
            </p:cNvPr>
            <p:cNvGrpSpPr/>
            <p:nvPr/>
          </p:nvGrpSpPr>
          <p:grpSpPr>
            <a:xfrm>
              <a:off x="1560203" y="2056385"/>
              <a:ext cx="595706" cy="568721"/>
              <a:chOff x="1560203" y="2056385"/>
              <a:chExt cx="595706" cy="568721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4248ECA-BC2D-392A-0713-E1FD253A01B0}"/>
                  </a:ext>
                </a:extLst>
              </p:cNvPr>
              <p:cNvSpPr txBox="1"/>
              <p:nvPr/>
            </p:nvSpPr>
            <p:spPr>
              <a:xfrm rot="18529970">
                <a:off x="1647816" y="2289646"/>
                <a:ext cx="301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66CB39D-190A-B3E4-A906-D4A9A8D5C97B}"/>
                  </a:ext>
                </a:extLst>
              </p:cNvPr>
              <p:cNvSpPr txBox="1"/>
              <p:nvPr/>
            </p:nvSpPr>
            <p:spPr>
              <a:xfrm>
                <a:off x="1560203" y="2083016"/>
                <a:ext cx="246389" cy="369332"/>
              </a:xfrm>
              <a:prstGeom prst="rect">
                <a:avLst/>
              </a:prstGeom>
              <a:noFill/>
              <a:scene3d>
                <a:camera prst="orthographicFront">
                  <a:rot lat="0" lon="3000000" rev="19199999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9DA4096-333E-E34A-245C-D23A0F07DA0E}"/>
                  </a:ext>
                </a:extLst>
              </p:cNvPr>
              <p:cNvSpPr txBox="1"/>
              <p:nvPr/>
            </p:nvSpPr>
            <p:spPr>
              <a:xfrm>
                <a:off x="1794913" y="2056385"/>
                <a:ext cx="360996" cy="369332"/>
              </a:xfrm>
              <a:prstGeom prst="rect">
                <a:avLst/>
              </a:prstGeom>
              <a:noFill/>
              <a:scene3d>
                <a:camera prst="orthographicFront">
                  <a:rot lat="3000000" lon="3000000" rev="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6.</a:t>
                </a:r>
              </a:p>
            </p:txBody>
          </p:sp>
        </p:grpSp>
      </p:grpSp>
      <p:graphicFrame>
        <p:nvGraphicFramePr>
          <p:cNvPr id="53" name="Table 53">
            <a:extLst>
              <a:ext uri="{FF2B5EF4-FFF2-40B4-BE49-F238E27FC236}">
                <a16:creationId xmlns:a16="http://schemas.microsoft.com/office/drawing/2014/main" id="{21D94C2D-0A06-71A5-E4E6-D557ED6576A5}"/>
              </a:ext>
            </a:extLst>
          </p:cNvPr>
          <p:cNvGraphicFramePr>
            <a:graphicFrameLocks noGrp="1"/>
          </p:cNvGraphicFramePr>
          <p:nvPr/>
        </p:nvGraphicFramePr>
        <p:xfrm>
          <a:off x="1139059" y="2443812"/>
          <a:ext cx="2520000" cy="25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59977557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585117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281789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321921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523862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01722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7166473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624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9408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980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0487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4727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564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2989935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4BC549F9-26A0-181E-C04B-7CF789E6FD6B}"/>
              </a:ext>
            </a:extLst>
          </p:cNvPr>
          <p:cNvGrpSpPr/>
          <p:nvPr/>
        </p:nvGrpSpPr>
        <p:grpSpPr>
          <a:xfrm>
            <a:off x="1244830" y="2568733"/>
            <a:ext cx="142920" cy="99360"/>
            <a:chOff x="1229640" y="3589396"/>
            <a:chExt cx="1429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431CDF-3790-D5F2-9E9A-03EA6EE3D0F5}"/>
                    </a:ext>
                  </a:extLst>
                </p14:cNvPr>
                <p14:cNvContentPartPr/>
                <p14:nvPr/>
              </p14:nvContentPartPr>
              <p14:xfrm>
                <a:off x="1229640" y="3638356"/>
                <a:ext cx="142920" cy="1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431CDF-3790-D5F2-9E9A-03EA6EE3D0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0640" y="3629716"/>
                  <a:ext cx="160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C14A0E-8CFF-0E08-EC8F-F06B7683EFDB}"/>
                    </a:ext>
                  </a:extLst>
                </p14:cNvPr>
                <p14:cNvContentPartPr/>
                <p14:nvPr/>
              </p14:nvContentPartPr>
              <p14:xfrm>
                <a:off x="1316400" y="3589396"/>
                <a:ext cx="5040" cy="99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C14A0E-8CFF-0E08-EC8F-F06B7683EF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7400" y="3580756"/>
                  <a:ext cx="226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D81D71-2809-D6E7-A3DF-0D813FBD8B32}"/>
                  </a:ext>
                </a:extLst>
              </p14:cNvPr>
              <p14:cNvContentPartPr/>
              <p14:nvPr/>
            </p14:nvContentPartPr>
            <p14:xfrm>
              <a:off x="1702680" y="2571973"/>
              <a:ext cx="10080" cy="104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D81D71-2809-D6E7-A3DF-0D813FBD8B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4040" y="2562973"/>
                <a:ext cx="27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83D27DF-E723-1726-478A-ED4F8D00DC5A}"/>
                  </a:ext>
                </a:extLst>
              </p14:cNvPr>
              <p14:cNvContentPartPr/>
              <p14:nvPr/>
            </p14:nvContentPartPr>
            <p14:xfrm>
              <a:off x="2036040" y="2565133"/>
              <a:ext cx="7920" cy="105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83D27DF-E723-1726-478A-ED4F8D00DC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7400" y="2556493"/>
                <a:ext cx="25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DF83317-2631-2D7E-27C1-1F964C958F59}"/>
                  </a:ext>
                </a:extLst>
              </p14:cNvPr>
              <p14:cNvContentPartPr/>
              <p14:nvPr/>
            </p14:nvContentPartPr>
            <p14:xfrm>
              <a:off x="2386320" y="2582773"/>
              <a:ext cx="95040" cy="111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DF83317-2631-2D7E-27C1-1F964C958F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7320" y="2573773"/>
                <a:ext cx="112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09659E-F1F7-BD54-13E1-9AD87E320D1E}"/>
                  </a:ext>
                </a:extLst>
              </p14:cNvPr>
              <p14:cNvContentPartPr/>
              <p14:nvPr/>
            </p14:nvContentPartPr>
            <p14:xfrm>
              <a:off x="2714640" y="2573413"/>
              <a:ext cx="11592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09659E-F1F7-BD54-13E1-9AD87E320D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5640" y="2564413"/>
                <a:ext cx="133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B5B899-E4A2-4190-0CF8-0439EC8B55ED}"/>
                  </a:ext>
                </a:extLst>
              </p14:cNvPr>
              <p14:cNvContentPartPr/>
              <p14:nvPr/>
            </p14:nvContentPartPr>
            <p14:xfrm>
              <a:off x="3046920" y="2584933"/>
              <a:ext cx="73080" cy="11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B5B899-E4A2-4190-0CF8-0439EC8B55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8280" y="2576293"/>
                <a:ext cx="907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2DD1D24-FABF-FF32-CE92-571254950055}"/>
                  </a:ext>
                </a:extLst>
              </p14:cNvPr>
              <p14:cNvContentPartPr/>
              <p14:nvPr/>
            </p14:nvContentPartPr>
            <p14:xfrm>
              <a:off x="3468480" y="2573413"/>
              <a:ext cx="58320" cy="106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2DD1D24-FABF-FF32-CE92-5712549500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9840" y="2564413"/>
                <a:ext cx="759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67274B-74EC-DD3B-6487-3EFBD9249829}"/>
                  </a:ext>
                </a:extLst>
              </p14:cNvPr>
              <p14:cNvContentPartPr/>
              <p14:nvPr/>
            </p14:nvContentPartPr>
            <p14:xfrm>
              <a:off x="1341670" y="2903173"/>
              <a:ext cx="9360" cy="11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67274B-74EC-DD3B-6487-3EFBD92498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2670" y="2894173"/>
                <a:ext cx="270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4AC9340-74A1-6124-AE0A-39D857E40EB8}"/>
                  </a:ext>
                </a:extLst>
              </p14:cNvPr>
              <p14:cNvContentPartPr/>
              <p14:nvPr/>
            </p14:nvContentPartPr>
            <p14:xfrm>
              <a:off x="1308550" y="3281173"/>
              <a:ext cx="77760" cy="135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4AC9340-74A1-6124-AE0A-39D857E40E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99910" y="3272173"/>
                <a:ext cx="95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AEB8B8C-247E-0BB6-C556-2C96B2E18219}"/>
                  </a:ext>
                </a:extLst>
              </p14:cNvPr>
              <p14:cNvContentPartPr/>
              <p14:nvPr/>
            </p14:nvContentPartPr>
            <p14:xfrm>
              <a:off x="1300270" y="3629293"/>
              <a:ext cx="88200" cy="108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AEB8B8C-247E-0BB6-C556-2C96B2E182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1630" y="3620293"/>
                <a:ext cx="10584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6B8FF7B-E353-B5A6-31E9-3474EA45D0AB}"/>
              </a:ext>
            </a:extLst>
          </p:cNvPr>
          <p:cNvGrpSpPr/>
          <p:nvPr/>
        </p:nvGrpSpPr>
        <p:grpSpPr>
          <a:xfrm>
            <a:off x="1313230" y="4001533"/>
            <a:ext cx="80280" cy="140760"/>
            <a:chOff x="1298040" y="5022196"/>
            <a:chExt cx="8028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0446A5-01A6-6416-5A4C-9A91F90F99E0}"/>
                    </a:ext>
                  </a:extLst>
                </p14:cNvPr>
                <p14:cNvContentPartPr/>
                <p14:nvPr/>
              </p14:nvContentPartPr>
              <p14:xfrm>
                <a:off x="1298040" y="5022196"/>
                <a:ext cx="80280" cy="7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0446A5-01A6-6416-5A4C-9A91F90F99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89400" y="5013556"/>
                  <a:ext cx="97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7CC5AE-4399-5ACB-07EF-886792D7951A}"/>
                    </a:ext>
                  </a:extLst>
                </p14:cNvPr>
                <p14:cNvContentPartPr/>
                <p14:nvPr/>
              </p14:nvContentPartPr>
              <p14:xfrm>
                <a:off x="1340520" y="5045956"/>
                <a:ext cx="10440" cy="117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7CC5AE-4399-5ACB-07EF-886792D795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1520" y="5036956"/>
                  <a:ext cx="280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01CC98C-EF75-79F4-8508-F58DC45EE876}"/>
                  </a:ext>
                </a:extLst>
              </p14:cNvPr>
              <p14:cNvContentPartPr/>
              <p14:nvPr/>
            </p14:nvContentPartPr>
            <p14:xfrm>
              <a:off x="1312150" y="4336693"/>
              <a:ext cx="8604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01CC98C-EF75-79F4-8508-F58DC45EE8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03510" y="4328053"/>
                <a:ext cx="1036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B6262CC-3DFE-F5DC-27D2-355629D4A72C}"/>
                  </a:ext>
                </a:extLst>
              </p14:cNvPr>
              <p14:cNvContentPartPr/>
              <p14:nvPr/>
            </p14:nvContentPartPr>
            <p14:xfrm>
              <a:off x="1309630" y="4713973"/>
              <a:ext cx="82080" cy="129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B6262CC-3DFE-F5DC-27D2-355629D4A72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00990" y="4705333"/>
                <a:ext cx="997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489FA5A9-0F46-65D3-8B65-D2E5332AFB2F}"/>
              </a:ext>
            </a:extLst>
          </p:cNvPr>
          <p:cNvGrpSpPr/>
          <p:nvPr/>
        </p:nvGrpSpPr>
        <p:grpSpPr>
          <a:xfrm>
            <a:off x="4421400" y="3412580"/>
            <a:ext cx="559800" cy="196560"/>
            <a:chOff x="4421400" y="4019171"/>
            <a:chExt cx="55980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CDC4EB9-CA92-F274-E049-E9385D9BC1CD}"/>
                    </a:ext>
                  </a:extLst>
                </p14:cNvPr>
                <p14:cNvContentPartPr/>
                <p14:nvPr/>
              </p14:nvContentPartPr>
              <p14:xfrm>
                <a:off x="4447320" y="4072091"/>
                <a:ext cx="1548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CDC4EB9-CA92-F274-E049-E9385D9BC1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8320" y="4063091"/>
                  <a:ext cx="33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15FAF1-3EE5-9358-EB97-982876A4924E}"/>
                    </a:ext>
                  </a:extLst>
                </p14:cNvPr>
                <p14:cNvContentPartPr/>
                <p14:nvPr/>
              </p14:nvContentPartPr>
              <p14:xfrm>
                <a:off x="4421400" y="4039691"/>
                <a:ext cx="119160" cy="74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15FAF1-3EE5-9358-EB97-982876A492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2400" y="4030691"/>
                  <a:ext cx="136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9583F5-BC7C-277C-BF40-474B13E9BCCB}"/>
                    </a:ext>
                  </a:extLst>
                </p14:cNvPr>
                <p14:cNvContentPartPr/>
                <p14:nvPr/>
              </p14:nvContentPartPr>
              <p14:xfrm>
                <a:off x="4594200" y="4019171"/>
                <a:ext cx="43920" cy="18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9583F5-BC7C-277C-BF40-474B13E9BC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5200" y="4010171"/>
                  <a:ext cx="61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E12DA5-49F6-F24E-F34A-7642D738AE15}"/>
                    </a:ext>
                  </a:extLst>
                </p14:cNvPr>
                <p14:cNvContentPartPr/>
                <p14:nvPr/>
              </p14:nvContentPartPr>
              <p14:xfrm>
                <a:off x="4661880" y="4065971"/>
                <a:ext cx="94320" cy="138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E12DA5-49F6-F24E-F34A-7642D738AE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2880" y="4057331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394AF2-5915-5BA0-2B1B-6333FBE27B13}"/>
                    </a:ext>
                  </a:extLst>
                </p14:cNvPr>
                <p14:cNvContentPartPr/>
                <p14:nvPr/>
              </p14:nvContentPartPr>
              <p14:xfrm>
                <a:off x="4766280" y="4026371"/>
                <a:ext cx="68040" cy="18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394AF2-5915-5BA0-2B1B-6333FBE27B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7280" y="4017731"/>
                  <a:ext cx="85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1C9A8A-A68B-1C86-28C9-91E20B848D05}"/>
                    </a:ext>
                  </a:extLst>
                </p14:cNvPr>
                <p14:cNvContentPartPr/>
                <p14:nvPr/>
              </p14:nvContentPartPr>
              <p14:xfrm>
                <a:off x="4918200" y="4095851"/>
                <a:ext cx="63000" cy="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1C9A8A-A68B-1C86-28C9-91E20B848D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09200" y="4086851"/>
                  <a:ext cx="80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956C97-13CC-2A2D-5B5A-A53093B8FDDF}"/>
                    </a:ext>
                  </a:extLst>
                </p14:cNvPr>
                <p14:cNvContentPartPr/>
                <p14:nvPr/>
              </p14:nvContentPartPr>
              <p14:xfrm>
                <a:off x="4906680" y="4152371"/>
                <a:ext cx="66600" cy="5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956C97-13CC-2A2D-5B5A-A53093B8FD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97680" y="4143371"/>
                  <a:ext cx="842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D0A9380-B17C-1987-C62C-5085D4EA1032}"/>
              </a:ext>
            </a:extLst>
          </p:cNvPr>
          <p:cNvGrpSpPr/>
          <p:nvPr/>
        </p:nvGrpSpPr>
        <p:grpSpPr>
          <a:xfrm>
            <a:off x="5155080" y="3496820"/>
            <a:ext cx="328320" cy="218880"/>
            <a:chOff x="5155080" y="4103411"/>
            <a:chExt cx="3283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2C8337-04F6-F8BF-AC94-5331DD1E750C}"/>
                    </a:ext>
                  </a:extLst>
                </p14:cNvPr>
                <p14:cNvContentPartPr/>
                <p14:nvPr/>
              </p14:nvContentPartPr>
              <p14:xfrm>
                <a:off x="5155080" y="4103411"/>
                <a:ext cx="328320" cy="3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2C8337-04F6-F8BF-AC94-5331DD1E75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6080" y="4094771"/>
                  <a:ext cx="345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450974-96A3-061E-CE28-01B1ACFE04B3}"/>
                    </a:ext>
                  </a:extLst>
                </p14:cNvPr>
                <p14:cNvContentPartPr/>
                <p14:nvPr/>
              </p14:nvContentPartPr>
              <p14:xfrm>
                <a:off x="5196480" y="4206011"/>
                <a:ext cx="106560" cy="115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450974-96A3-061E-CE28-01B1ACFE04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7840" y="4197011"/>
                  <a:ext cx="124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0BE45A-6E30-2AC0-3218-EC6747342478}"/>
                    </a:ext>
                  </a:extLst>
                </p14:cNvPr>
                <p14:cNvContentPartPr/>
                <p14:nvPr/>
              </p14:nvContentPartPr>
              <p14:xfrm>
                <a:off x="5354160" y="4193771"/>
                <a:ext cx="92520" cy="12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0BE45A-6E30-2AC0-3218-EC67473424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5160" y="4185131"/>
                  <a:ext cx="110160" cy="1461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83" name="Table 83">
            <a:extLst>
              <a:ext uri="{FF2B5EF4-FFF2-40B4-BE49-F238E27FC236}">
                <a16:creationId xmlns:a16="http://schemas.microsoft.com/office/drawing/2014/main" id="{574EB21F-FE00-6014-4ED0-73D3D1889AC8}"/>
              </a:ext>
            </a:extLst>
          </p:cNvPr>
          <p:cNvGraphicFramePr>
            <a:graphicFrameLocks noGrp="1"/>
          </p:cNvGraphicFramePr>
          <p:nvPr/>
        </p:nvGraphicFramePr>
        <p:xfrm>
          <a:off x="919977" y="6194093"/>
          <a:ext cx="1794663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8412520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176593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26967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23007745"/>
                    </a:ext>
                  </a:extLst>
                </a:gridCol>
                <a:gridCol w="354663">
                  <a:extLst>
                    <a:ext uri="{9D8B030D-6E8A-4147-A177-3AD203B41FA5}">
                      <a16:colId xmlns:a16="http://schemas.microsoft.com/office/drawing/2014/main" val="13424200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659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6760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8925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672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391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1065347"/>
                  </a:ext>
                </a:extLst>
              </a:tr>
            </a:tbl>
          </a:graphicData>
        </a:graphic>
      </p:graphicFrame>
      <p:grpSp>
        <p:nvGrpSpPr>
          <p:cNvPr id="86" name="Group 85">
            <a:extLst>
              <a:ext uri="{FF2B5EF4-FFF2-40B4-BE49-F238E27FC236}">
                <a16:creationId xmlns:a16="http://schemas.microsoft.com/office/drawing/2014/main" id="{6F3810FF-0475-B4CA-3CF7-083832FB7666}"/>
              </a:ext>
            </a:extLst>
          </p:cNvPr>
          <p:cNvGrpSpPr/>
          <p:nvPr/>
        </p:nvGrpSpPr>
        <p:grpSpPr>
          <a:xfrm>
            <a:off x="1016165" y="6299613"/>
            <a:ext cx="136440" cy="119880"/>
            <a:chOff x="1016165" y="6299613"/>
            <a:chExt cx="1364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7B1B7D-949A-40AE-7F50-9DAE3678287E}"/>
                    </a:ext>
                  </a:extLst>
                </p14:cNvPr>
                <p14:cNvContentPartPr/>
                <p14:nvPr/>
              </p14:nvContentPartPr>
              <p14:xfrm>
                <a:off x="1016165" y="6344973"/>
                <a:ext cx="136440" cy="2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7B1B7D-949A-40AE-7F50-9DAE367828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7525" y="6336333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0CFFAA-F17D-5EB0-3522-5099E2FCF5AD}"/>
                    </a:ext>
                  </a:extLst>
                </p14:cNvPr>
                <p14:cNvContentPartPr/>
                <p14:nvPr/>
              </p14:nvContentPartPr>
              <p14:xfrm>
                <a:off x="1066565" y="6299613"/>
                <a:ext cx="8640" cy="119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0CFFAA-F17D-5EB0-3522-5099E2FCF5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7565" y="6290613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F06E18C-1105-3F4F-A876-F5EFC0B97AAF}"/>
                  </a:ext>
                </a:extLst>
              </p14:cNvPr>
              <p14:cNvContentPartPr/>
              <p14:nvPr/>
            </p14:nvContentPartPr>
            <p14:xfrm>
              <a:off x="1422245" y="6309706"/>
              <a:ext cx="15480" cy="10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F06E18C-1105-3F4F-A876-F5EFC0B97AA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3245" y="6300706"/>
                <a:ext cx="331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BD2592-D5B3-E673-19E9-1A88D2055DDA}"/>
                  </a:ext>
                </a:extLst>
              </p14:cNvPr>
              <p14:cNvContentPartPr/>
              <p14:nvPr/>
            </p14:nvContentPartPr>
            <p14:xfrm>
              <a:off x="1771445" y="6336346"/>
              <a:ext cx="143280" cy="123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BD2592-D5B3-E673-19E9-1A88D2055DD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62805" y="6327346"/>
                <a:ext cx="160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47BE33C-CCAE-ACEC-2310-50AE28E690B8}"/>
                  </a:ext>
                </a:extLst>
              </p14:cNvPr>
              <p14:cNvContentPartPr/>
              <p14:nvPr/>
            </p14:nvContentPartPr>
            <p14:xfrm>
              <a:off x="2124605" y="6344986"/>
              <a:ext cx="76680" cy="129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47BE33C-CCAE-ACEC-2310-50AE28E690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15965" y="6335986"/>
                <a:ext cx="94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540F6C5-34FF-9237-E106-B3C94DBADF8C}"/>
                  </a:ext>
                </a:extLst>
              </p14:cNvPr>
              <p14:cNvContentPartPr/>
              <p14:nvPr/>
            </p14:nvContentPartPr>
            <p14:xfrm>
              <a:off x="2515205" y="6337066"/>
              <a:ext cx="79560" cy="138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540F6C5-34FF-9237-E106-B3C94DBADF8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06205" y="6328066"/>
                <a:ext cx="972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6459524-6F37-1D17-89A0-E4DC2D5E9C9A}"/>
                  </a:ext>
                </a:extLst>
              </p14:cNvPr>
              <p14:cNvContentPartPr/>
              <p14:nvPr/>
            </p14:nvContentPartPr>
            <p14:xfrm>
              <a:off x="1092845" y="6725717"/>
              <a:ext cx="9720" cy="102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6459524-6F37-1D17-89A0-E4DC2D5E9C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84205" y="6716717"/>
                <a:ext cx="27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A56E461-B9C0-D6F2-066A-50E804AC6D81}"/>
                  </a:ext>
                </a:extLst>
              </p14:cNvPr>
              <p14:cNvContentPartPr/>
              <p14:nvPr/>
            </p14:nvContentPartPr>
            <p14:xfrm>
              <a:off x="1094645" y="7090757"/>
              <a:ext cx="88560" cy="129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A56E461-B9C0-D6F2-066A-50E804AC6D8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86005" y="7082117"/>
                <a:ext cx="1062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3826349-B2ED-537F-AA81-7D40EF724863}"/>
              </a:ext>
            </a:extLst>
          </p:cNvPr>
          <p:cNvGrpSpPr/>
          <p:nvPr/>
        </p:nvGrpSpPr>
        <p:grpSpPr>
          <a:xfrm>
            <a:off x="1087445" y="7474157"/>
            <a:ext cx="82080" cy="117360"/>
            <a:chOff x="1087445" y="7474157"/>
            <a:chExt cx="8208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D01009-D8D2-6250-1683-37A80F0E8564}"/>
                    </a:ext>
                  </a:extLst>
                </p14:cNvPr>
                <p14:cNvContentPartPr/>
                <p14:nvPr/>
              </p14:nvContentPartPr>
              <p14:xfrm>
                <a:off x="1087445" y="7474157"/>
                <a:ext cx="8208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D01009-D8D2-6250-1683-37A80F0E85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8445" y="7465157"/>
                  <a:ext cx="99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7FA8FB-5854-987C-25DB-975ED4386C4E}"/>
                    </a:ext>
                  </a:extLst>
                </p14:cNvPr>
                <p14:cNvContentPartPr/>
                <p14:nvPr/>
              </p14:nvContentPartPr>
              <p14:xfrm>
                <a:off x="1133525" y="7492877"/>
                <a:ext cx="6120" cy="9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7FA8FB-5854-987C-25DB-975ED4386C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4525" y="7484237"/>
                  <a:ext cx="237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2D896BD-C462-6370-711D-8237FFE325C4}"/>
                  </a:ext>
                </a:extLst>
              </p14:cNvPr>
              <p14:cNvContentPartPr/>
              <p14:nvPr/>
            </p14:nvContentPartPr>
            <p14:xfrm>
              <a:off x="1093925" y="7826957"/>
              <a:ext cx="75240" cy="128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2D896BD-C462-6370-711D-8237FFE325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84925" y="7818317"/>
                <a:ext cx="92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F60290E-DD6F-6EF7-96BB-877FC1489A5B}"/>
                  </a:ext>
                </a:extLst>
              </p14:cNvPr>
              <p14:cNvContentPartPr/>
              <p14:nvPr/>
            </p14:nvContentPartPr>
            <p14:xfrm>
              <a:off x="1139645" y="8158157"/>
              <a:ext cx="82440" cy="130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F60290E-DD6F-6EF7-96BB-877FC1489A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30645" y="8149517"/>
                <a:ext cx="100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C882CBF-07FF-9709-8C4E-8E1EFE42F43E}"/>
                  </a:ext>
                </a:extLst>
              </p14:cNvPr>
              <p14:cNvContentPartPr/>
              <p14:nvPr/>
            </p14:nvContentPartPr>
            <p14:xfrm>
              <a:off x="1429445" y="6711385"/>
              <a:ext cx="153000" cy="111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C882CBF-07FF-9709-8C4E-8E1EFE42F43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20445" y="6702385"/>
                <a:ext cx="170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DF2FCEA-8EC6-DD05-C16C-D46F90EA8FC9}"/>
                  </a:ext>
                </a:extLst>
              </p14:cNvPr>
              <p14:cNvContentPartPr/>
              <p14:nvPr/>
            </p14:nvContentPartPr>
            <p14:xfrm>
              <a:off x="1777925" y="6701305"/>
              <a:ext cx="92160" cy="113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DF2FCEA-8EC6-DD05-C16C-D46F90EA8F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768925" y="6692665"/>
                <a:ext cx="1098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D11F8C-ECF9-7D23-7CAB-CD2E164C943C}"/>
              </a:ext>
            </a:extLst>
          </p:cNvPr>
          <p:cNvGrpSpPr/>
          <p:nvPr/>
        </p:nvGrpSpPr>
        <p:grpSpPr>
          <a:xfrm>
            <a:off x="2155925" y="6721105"/>
            <a:ext cx="82080" cy="115920"/>
            <a:chOff x="2155925" y="6721105"/>
            <a:chExt cx="820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B9447E-6567-D91E-8842-9344FAF2339C}"/>
                    </a:ext>
                  </a:extLst>
                </p14:cNvPr>
                <p14:cNvContentPartPr/>
                <p14:nvPr/>
              </p14:nvContentPartPr>
              <p14:xfrm>
                <a:off x="2155925" y="6721105"/>
                <a:ext cx="82080" cy="73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B9447E-6567-D91E-8842-9344FAF233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47285" y="6712105"/>
                  <a:ext cx="9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03EA9D-27E8-DD69-34B0-7144D8527A48}"/>
                    </a:ext>
                  </a:extLst>
                </p14:cNvPr>
                <p14:cNvContentPartPr/>
                <p14:nvPr/>
              </p14:nvContentPartPr>
              <p14:xfrm>
                <a:off x="2205605" y="6745585"/>
                <a:ext cx="5040" cy="91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03EA9D-27E8-DD69-34B0-7144D8527A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96965" y="6736945"/>
                  <a:ext cx="22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BF0221F-B5B1-2325-F81E-72545811679C}"/>
              </a:ext>
            </a:extLst>
          </p:cNvPr>
          <p:cNvGrpSpPr/>
          <p:nvPr/>
        </p:nvGrpSpPr>
        <p:grpSpPr>
          <a:xfrm>
            <a:off x="2474525" y="6713185"/>
            <a:ext cx="142200" cy="92520"/>
            <a:chOff x="2474525" y="6713185"/>
            <a:chExt cx="1422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0B2ABD-D7D7-19E7-7ED9-0437FE6C46C7}"/>
                    </a:ext>
                  </a:extLst>
                </p14:cNvPr>
                <p14:cNvContentPartPr/>
                <p14:nvPr/>
              </p14:nvContentPartPr>
              <p14:xfrm>
                <a:off x="2474525" y="6713185"/>
                <a:ext cx="106200" cy="9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0B2ABD-D7D7-19E7-7ED9-0437FE6C46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65525" y="6704545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B76DF2-7ADA-4B52-E544-F7353861EE5D}"/>
                    </a:ext>
                  </a:extLst>
                </p14:cNvPr>
                <p14:cNvContentPartPr/>
                <p14:nvPr/>
              </p14:nvContentPartPr>
              <p14:xfrm>
                <a:off x="2518085" y="6756025"/>
                <a:ext cx="9864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B76DF2-7ADA-4B52-E544-F7353861EE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09445" y="6747385"/>
                  <a:ext cx="1162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02058D2-B3B4-3163-F011-5C8973703335}"/>
                  </a:ext>
                </a:extLst>
              </p14:cNvPr>
              <p14:cNvContentPartPr/>
              <p14:nvPr/>
            </p14:nvContentPartPr>
            <p14:xfrm>
              <a:off x="1374725" y="7094785"/>
              <a:ext cx="81720" cy="117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02058D2-B3B4-3163-F011-5C89737033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66085" y="7085785"/>
                <a:ext cx="993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335B2B8-2001-1A34-AD02-4D101476BDA6}"/>
              </a:ext>
            </a:extLst>
          </p:cNvPr>
          <p:cNvGrpSpPr/>
          <p:nvPr/>
        </p:nvGrpSpPr>
        <p:grpSpPr>
          <a:xfrm>
            <a:off x="1760645" y="7090825"/>
            <a:ext cx="98640" cy="100080"/>
            <a:chOff x="1760645" y="7090825"/>
            <a:chExt cx="9864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3CF345-1A97-1C15-4B8E-C617CE16C73A}"/>
                    </a:ext>
                  </a:extLst>
                </p14:cNvPr>
                <p14:cNvContentPartPr/>
                <p14:nvPr/>
              </p14:nvContentPartPr>
              <p14:xfrm>
                <a:off x="1760645" y="7090825"/>
                <a:ext cx="98640" cy="66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3CF345-1A97-1C15-4B8E-C617CE16C7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52005" y="7082185"/>
                  <a:ext cx="11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2E5C975-AB57-3DEB-D7AE-DCF60FAC5373}"/>
                    </a:ext>
                  </a:extLst>
                </p14:cNvPr>
                <p14:cNvContentPartPr/>
                <p14:nvPr/>
              </p14:nvContentPartPr>
              <p14:xfrm>
                <a:off x="1829045" y="7107025"/>
                <a:ext cx="9720" cy="8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2E5C975-AB57-3DEB-D7AE-DCF60FAC53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20045" y="7098385"/>
                  <a:ext cx="273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6FDE245-40CF-F39F-0EFB-DC4631CC99B1}"/>
                  </a:ext>
                </a:extLst>
              </p14:cNvPr>
              <p14:cNvContentPartPr/>
              <p14:nvPr/>
            </p14:nvContentPartPr>
            <p14:xfrm>
              <a:off x="2130365" y="7089745"/>
              <a:ext cx="75600" cy="124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6FDE245-40CF-F39F-0EFB-DC4631CC99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21725" y="7080745"/>
                <a:ext cx="93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85207AA-F1CC-ECF2-D14E-165B10A9C4CB}"/>
                  </a:ext>
                </a:extLst>
              </p14:cNvPr>
              <p14:cNvContentPartPr/>
              <p14:nvPr/>
            </p14:nvContentPartPr>
            <p14:xfrm>
              <a:off x="2560205" y="7058425"/>
              <a:ext cx="65520" cy="147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85207AA-F1CC-ECF2-D14E-165B10A9C4C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51205" y="7049425"/>
                <a:ext cx="83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4E8E7ED-527F-9BE5-8192-BF0CF91275C0}"/>
                  </a:ext>
                </a:extLst>
              </p14:cNvPr>
              <p14:cNvContentPartPr/>
              <p14:nvPr/>
            </p14:nvContentPartPr>
            <p14:xfrm>
              <a:off x="1436285" y="7425625"/>
              <a:ext cx="84600" cy="13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4E8E7ED-527F-9BE5-8192-BF0CF91275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27645" y="7416625"/>
                <a:ext cx="102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F605924-F5B6-89B7-BB1D-316CB132D976}"/>
                  </a:ext>
                </a:extLst>
              </p14:cNvPr>
              <p14:cNvContentPartPr/>
              <p14:nvPr/>
            </p14:nvContentPartPr>
            <p14:xfrm>
              <a:off x="1821125" y="7425985"/>
              <a:ext cx="66240" cy="112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F605924-F5B6-89B7-BB1D-316CB132D9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12125" y="7417345"/>
                <a:ext cx="838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F78DFF2-EE8B-5769-28D9-5938CAA947AF}"/>
              </a:ext>
            </a:extLst>
          </p:cNvPr>
          <p:cNvGrpSpPr/>
          <p:nvPr/>
        </p:nvGrpSpPr>
        <p:grpSpPr>
          <a:xfrm>
            <a:off x="2191205" y="7447225"/>
            <a:ext cx="74520" cy="117720"/>
            <a:chOff x="2191205" y="7447225"/>
            <a:chExt cx="7452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CD5F8C-67AF-2492-9E9C-A66F1806F38B}"/>
                    </a:ext>
                  </a:extLst>
                </p14:cNvPr>
                <p14:cNvContentPartPr/>
                <p14:nvPr/>
              </p14:nvContentPartPr>
              <p14:xfrm>
                <a:off x="2206325" y="7447225"/>
                <a:ext cx="40680" cy="11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CD5F8C-67AF-2492-9E9C-A66F1806F3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7325" y="7438585"/>
                  <a:ext cx="58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D38A7A-1361-13F6-865D-BDD85AAAB3B8}"/>
                    </a:ext>
                  </a:extLst>
                </p14:cNvPr>
                <p14:cNvContentPartPr/>
                <p14:nvPr/>
              </p14:nvContentPartPr>
              <p14:xfrm>
                <a:off x="2191205" y="7531105"/>
                <a:ext cx="74520" cy="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D38A7A-1361-13F6-865D-BDD85AAAB3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82205" y="7522465"/>
                  <a:ext cx="921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1F6358-F9A2-B947-CAA8-EE26DA06ADA1}"/>
              </a:ext>
            </a:extLst>
          </p:cNvPr>
          <p:cNvGrpSpPr/>
          <p:nvPr/>
        </p:nvGrpSpPr>
        <p:grpSpPr>
          <a:xfrm>
            <a:off x="2488565" y="7443625"/>
            <a:ext cx="138960" cy="78480"/>
            <a:chOff x="2488565" y="7443625"/>
            <a:chExt cx="13896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3B014F-83FB-4444-9701-79AF0B27B237}"/>
                    </a:ext>
                  </a:extLst>
                </p14:cNvPr>
                <p14:cNvContentPartPr/>
                <p14:nvPr/>
              </p14:nvContentPartPr>
              <p14:xfrm>
                <a:off x="2488565" y="7443625"/>
                <a:ext cx="11520" cy="70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3B014F-83FB-4444-9701-79AF0B27B2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9565" y="7434985"/>
                  <a:ext cx="29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79D121-F194-035A-487C-20A4AB211110}"/>
                    </a:ext>
                  </a:extLst>
                </p14:cNvPr>
                <p14:cNvContentPartPr/>
                <p14:nvPr/>
              </p14:nvContentPartPr>
              <p14:xfrm>
                <a:off x="2569565" y="7449745"/>
                <a:ext cx="57960" cy="7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79D121-F194-035A-487C-20A4AB2111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60925" y="7441105"/>
                  <a:ext cx="756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A0138F3-C5ED-225E-4656-F10FEEF0583E}"/>
                  </a:ext>
                </a:extLst>
              </p14:cNvPr>
              <p14:cNvContentPartPr/>
              <p14:nvPr/>
            </p14:nvContentPartPr>
            <p14:xfrm>
              <a:off x="1430525" y="7801825"/>
              <a:ext cx="75600" cy="118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A0138F3-C5ED-225E-4656-F10FEEF0583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21885" y="7792825"/>
                <a:ext cx="932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DECE2F4-4814-80E3-C463-5E24D4787DA1}"/>
              </a:ext>
            </a:extLst>
          </p:cNvPr>
          <p:cNvGrpSpPr/>
          <p:nvPr/>
        </p:nvGrpSpPr>
        <p:grpSpPr>
          <a:xfrm>
            <a:off x="1838045" y="7795345"/>
            <a:ext cx="83520" cy="125640"/>
            <a:chOff x="1838045" y="7795345"/>
            <a:chExt cx="8352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C322F7C-66D9-29BE-6D66-BC4CB4AEAA7F}"/>
                    </a:ext>
                  </a:extLst>
                </p14:cNvPr>
                <p14:cNvContentPartPr/>
                <p14:nvPr/>
              </p14:nvContentPartPr>
              <p14:xfrm>
                <a:off x="1856405" y="7795345"/>
                <a:ext cx="47880" cy="12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C322F7C-66D9-29BE-6D66-BC4CB4AEAA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47765" y="7786705"/>
                  <a:ext cx="65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276FE39-2B20-38CC-8A88-8E8B3F942154}"/>
                    </a:ext>
                  </a:extLst>
                </p14:cNvPr>
                <p14:cNvContentPartPr/>
                <p14:nvPr/>
              </p14:nvContentPartPr>
              <p14:xfrm>
                <a:off x="1838045" y="7869145"/>
                <a:ext cx="83520" cy="24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276FE39-2B20-38CC-8A88-8E8B3F9421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29405" y="7860505"/>
                  <a:ext cx="1011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110DBB7-8504-BBE7-B7C0-0D6D6AFCC28B}"/>
                  </a:ext>
                </a:extLst>
              </p14:cNvPr>
              <p14:cNvContentPartPr/>
              <p14:nvPr/>
            </p14:nvContentPartPr>
            <p14:xfrm>
              <a:off x="2141165" y="7805785"/>
              <a:ext cx="50040" cy="117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110DBB7-8504-BBE7-B7C0-0D6D6AFCC28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32165" y="7796785"/>
                <a:ext cx="676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BE053C-AC44-0CB2-7CFB-CFCC20105CF3}"/>
              </a:ext>
            </a:extLst>
          </p:cNvPr>
          <p:cNvGrpSpPr/>
          <p:nvPr/>
        </p:nvGrpSpPr>
        <p:grpSpPr>
          <a:xfrm>
            <a:off x="2561645" y="7797505"/>
            <a:ext cx="90000" cy="99720"/>
            <a:chOff x="2561645" y="7797505"/>
            <a:chExt cx="9000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97EA838-D379-FC93-BDA5-AF3AE2EA4A52}"/>
                    </a:ext>
                  </a:extLst>
                </p14:cNvPr>
                <p14:cNvContentPartPr/>
                <p14:nvPr/>
              </p14:nvContentPartPr>
              <p14:xfrm>
                <a:off x="2561645" y="7797505"/>
                <a:ext cx="7560" cy="9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97EA838-D379-FC93-BDA5-AF3AE2EA4A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52645" y="7788505"/>
                  <a:ext cx="2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4D42E64-ABDA-FE06-B611-3D5378EE3ED0}"/>
                    </a:ext>
                  </a:extLst>
                </p14:cNvPr>
                <p14:cNvContentPartPr/>
                <p14:nvPr/>
              </p14:nvContentPartPr>
              <p14:xfrm>
                <a:off x="2644445" y="7814065"/>
                <a:ext cx="7200" cy="7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4D42E64-ABDA-FE06-B611-3D5378EE3E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35445" y="7805425"/>
                  <a:ext cx="248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742515-B9B4-6CFB-9B80-DEC6523E1CF1}"/>
              </a:ext>
            </a:extLst>
          </p:cNvPr>
          <p:cNvGrpSpPr/>
          <p:nvPr/>
        </p:nvGrpSpPr>
        <p:grpSpPr>
          <a:xfrm>
            <a:off x="1394165" y="8140225"/>
            <a:ext cx="138960" cy="122760"/>
            <a:chOff x="1394165" y="8140225"/>
            <a:chExt cx="13896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1696F1-694B-B5D6-2B22-5A4065EA479F}"/>
                    </a:ext>
                  </a:extLst>
                </p14:cNvPr>
                <p14:cNvContentPartPr/>
                <p14:nvPr/>
              </p14:nvContentPartPr>
              <p14:xfrm>
                <a:off x="1394165" y="8140225"/>
                <a:ext cx="81720" cy="122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1696F1-694B-B5D6-2B22-5A4065EA47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85525" y="8131225"/>
                  <a:ext cx="99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98D2BF6-82D2-EDCF-4A88-A6EE0121C808}"/>
                    </a:ext>
                  </a:extLst>
                </p14:cNvPr>
                <p14:cNvContentPartPr/>
                <p14:nvPr/>
              </p14:nvContentPartPr>
              <p14:xfrm>
                <a:off x="1414325" y="8211505"/>
                <a:ext cx="118800" cy="2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98D2BF6-82D2-EDCF-4A88-A6EE0121C8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05685" y="8202505"/>
                  <a:ext cx="1364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AEA2BBC-D93A-33FD-BE21-BF436F5975D4}"/>
                  </a:ext>
                </a:extLst>
              </p14:cNvPr>
              <p14:cNvContentPartPr/>
              <p14:nvPr/>
            </p14:nvContentPartPr>
            <p14:xfrm>
              <a:off x="1820765" y="8179105"/>
              <a:ext cx="40320" cy="110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AEA2BBC-D93A-33FD-BE21-BF436F5975D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11765" y="8170465"/>
                <a:ext cx="57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B44BB82-AF41-989F-23A0-BE6DE5C53CE1}"/>
                  </a:ext>
                </a:extLst>
              </p14:cNvPr>
              <p14:cNvContentPartPr/>
              <p14:nvPr/>
            </p14:nvContentPartPr>
            <p14:xfrm>
              <a:off x="2152685" y="8145985"/>
              <a:ext cx="64800" cy="107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B44BB82-AF41-989F-23A0-BE6DE5C53CE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44045" y="8137345"/>
                <a:ext cx="824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5505863-1974-F415-927B-E93433421F33}"/>
              </a:ext>
            </a:extLst>
          </p:cNvPr>
          <p:cNvGrpSpPr/>
          <p:nvPr/>
        </p:nvGrpSpPr>
        <p:grpSpPr>
          <a:xfrm>
            <a:off x="2527805" y="8160745"/>
            <a:ext cx="162720" cy="111240"/>
            <a:chOff x="2527805" y="8160745"/>
            <a:chExt cx="16272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5BCD72-0DB5-4D04-7646-01FBAACF9E50}"/>
                    </a:ext>
                  </a:extLst>
                </p14:cNvPr>
                <p14:cNvContentPartPr/>
                <p14:nvPr/>
              </p14:nvContentPartPr>
              <p14:xfrm>
                <a:off x="2527805" y="8165425"/>
                <a:ext cx="5400" cy="83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5BCD72-0DB5-4D04-7646-01FBAACF9E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19165" y="8156785"/>
                  <a:ext cx="23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EA70658-8B95-CA42-F5E9-7280280E73B4}"/>
                    </a:ext>
                  </a:extLst>
                </p14:cNvPr>
                <p14:cNvContentPartPr/>
                <p14:nvPr/>
              </p14:nvContentPartPr>
              <p14:xfrm>
                <a:off x="2552645" y="8160745"/>
                <a:ext cx="137880" cy="111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EA70658-8B95-CA42-F5E9-7280280E73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43645" y="8152105"/>
                  <a:ext cx="15552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330EA028-6E5B-553F-EE53-AD8E04E886C6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Sample Spaces</a:t>
            </a:r>
          </a:p>
        </p:txBody>
      </p:sp>
    </p:spTree>
    <p:extLst>
      <p:ext uri="{BB962C8B-B14F-4D97-AF65-F5344CB8AC3E}">
        <p14:creationId xmlns:p14="http://schemas.microsoft.com/office/powerpoint/2010/main" val="873030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473240"/>
              <a:ext cx="6565660" cy="58654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98347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81233">
                      <a:extLst>
                        <a:ext uri="{9D8B030D-6E8A-4147-A177-3AD203B41FA5}">
                          <a16:colId xmlns:a16="http://schemas.microsoft.com/office/drawing/2014/main" val="416050127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16898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Molly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236585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40 people are surveyed about the sports they play and the results are shown in the Venn diagram</a:t>
                          </a:r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baseline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  <m:r>
                                <a:rPr lang="en-GB" sz="1200" b="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b="0" baseline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baseline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GB" sz="1200" b="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200" b="0" baseline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n-GB" sz="1200" b="0" baseline="0" dirty="0"/>
                        </a:p>
                        <a:p>
                          <a:endParaRPr lang="en-GB" sz="120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why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81177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2988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One of these people is chosen at random.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is the answer to: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495673"/>
                      </a:ext>
                    </a:extLst>
                  </a:tr>
                  <a:tr h="16898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probability that they play football </a:t>
                          </a:r>
                          <a:r>
                            <a:rPr lang="en-GB" sz="1200" b="1" dirty="0"/>
                            <a:t>and</a:t>
                          </a:r>
                          <a:r>
                            <a:rPr lang="en-GB" sz="1200" b="0" dirty="0"/>
                            <a:t> tennis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One of these people is chosen at random.</a:t>
                          </a:r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92898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Given that they play football, find the probability that they play tennis.</a:t>
                          </a:r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3757350"/>
                      </a:ext>
                    </a:extLst>
                  </a:tr>
                  <a:tr h="16898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probability that they play football </a:t>
                          </a:r>
                          <a:r>
                            <a:rPr lang="en-GB" sz="1200" b="1" dirty="0"/>
                            <a:t>or</a:t>
                          </a:r>
                          <a:r>
                            <a:rPr lang="en-GB" sz="1200" b="0" dirty="0"/>
                            <a:t> tennis.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29470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244226"/>
                      </a:ext>
                    </a:extLst>
                  </a:tr>
                  <a:tr h="16898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Given that they play tennis, find the probability that they play football.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0225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549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761570"/>
                  </p:ext>
                </p:extLst>
              </p:nvPr>
            </p:nvGraphicFramePr>
            <p:xfrm>
              <a:off x="89827" y="473240"/>
              <a:ext cx="6565660" cy="58654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98347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2681233">
                      <a:extLst>
                        <a:ext uri="{9D8B030D-6E8A-4147-A177-3AD203B41FA5}">
                          <a16:colId xmlns:a16="http://schemas.microsoft.com/office/drawing/2014/main" val="4160501276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Molly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40 people are surveyed about the sports they play and the results are shown in the Venn diagram</a:t>
                          </a:r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558" t="-71429" b="-7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why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558" t="-500000" b="-15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81177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2988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One of these people is chosen at random.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What is the answer to:</a:t>
                          </a: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4956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probability that they play football </a:t>
                          </a:r>
                          <a:r>
                            <a:rPr lang="en-GB" sz="1200" b="1" dirty="0"/>
                            <a:t>and</a:t>
                          </a:r>
                          <a:r>
                            <a:rPr lang="en-GB" sz="1200" b="0" dirty="0"/>
                            <a:t> tennis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One of these people is chosen at random.</a:t>
                          </a:r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928984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Given that they play football, find the probability that they play tennis.</a:t>
                          </a:r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37573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Find the probability that they play football </a:t>
                          </a:r>
                          <a:r>
                            <a:rPr lang="en-GB" sz="1200" b="1" dirty="0"/>
                            <a:t>or</a:t>
                          </a:r>
                          <a:r>
                            <a:rPr lang="en-GB" sz="1200" b="0" dirty="0"/>
                            <a:t> tennis.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i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029470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2442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Given that they play tennis, find the probability that they play football.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0225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0" marR="0"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5490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Venn diagrams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312819" y="931745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1080" y="931745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5863" y="519153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1047" y="573268"/>
            <a:ext cx="716953" cy="716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3C811-CF50-7414-B0ED-44EFC355A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571" y="1699846"/>
            <a:ext cx="1996878" cy="166593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D70C49B-56D8-EE99-B84D-8B574440F84F}"/>
              </a:ext>
            </a:extLst>
          </p:cNvPr>
          <p:cNvGrpSpPr/>
          <p:nvPr/>
        </p:nvGrpSpPr>
        <p:grpSpPr>
          <a:xfrm>
            <a:off x="820803" y="4301598"/>
            <a:ext cx="2059920" cy="273960"/>
            <a:chOff x="801331" y="4511768"/>
            <a:chExt cx="20599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D8C5E6-DAEF-4343-8883-82FBCE0948CE}"/>
                    </a:ext>
                  </a:extLst>
                </p14:cNvPr>
                <p14:cNvContentPartPr/>
                <p14:nvPr/>
              </p14:nvContentPartPr>
              <p14:xfrm>
                <a:off x="825811" y="4613648"/>
                <a:ext cx="16920" cy="9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D8C5E6-DAEF-4343-8883-82FBCE0948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7171" y="4605008"/>
                  <a:ext cx="34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1C59BA-EE23-40EF-17B9-09E159367839}"/>
                    </a:ext>
                  </a:extLst>
                </p14:cNvPr>
                <p14:cNvContentPartPr/>
                <p14:nvPr/>
              </p14:nvContentPartPr>
              <p14:xfrm>
                <a:off x="801331" y="4574768"/>
                <a:ext cx="104760" cy="6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1C59BA-EE23-40EF-17B9-09E1593678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2331" y="4566128"/>
                  <a:ext cx="122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96BF35-F877-E20B-7D1D-4F652CB7C1FD}"/>
                    </a:ext>
                  </a:extLst>
                </p14:cNvPr>
                <p14:cNvContentPartPr/>
                <p14:nvPr/>
              </p14:nvContentPartPr>
              <p14:xfrm>
                <a:off x="978451" y="4542008"/>
                <a:ext cx="69840" cy="23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96BF35-F877-E20B-7D1D-4F652CB7C1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9811" y="4533008"/>
                  <a:ext cx="8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E56170-B67C-0FD0-2819-71A9DD36C7B9}"/>
                    </a:ext>
                  </a:extLst>
                </p14:cNvPr>
                <p14:cNvContentPartPr/>
                <p14:nvPr/>
              </p14:nvContentPartPr>
              <p14:xfrm>
                <a:off x="1102291" y="4653608"/>
                <a:ext cx="15120" cy="7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E56170-B67C-0FD0-2819-71A9DD36C7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3291" y="4644968"/>
                  <a:ext cx="32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8D82D9-D83B-067F-F8AA-6C4EB5BDF2EC}"/>
                    </a:ext>
                  </a:extLst>
                </p14:cNvPr>
                <p14:cNvContentPartPr/>
                <p14:nvPr/>
              </p14:nvContentPartPr>
              <p14:xfrm>
                <a:off x="1069531" y="4619768"/>
                <a:ext cx="142560" cy="46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8D82D9-D83B-067F-F8AA-6C4EB5BDF2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0891" y="4610768"/>
                  <a:ext cx="160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510208-5E3A-30BD-12BB-F879C52F8A2B}"/>
                    </a:ext>
                  </a:extLst>
                </p14:cNvPr>
                <p14:cNvContentPartPr/>
                <p14:nvPr/>
              </p14:nvContentPartPr>
              <p14:xfrm>
                <a:off x="1025971" y="4693208"/>
                <a:ext cx="16272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510208-5E3A-30BD-12BB-F879C52F8A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7331" y="4684208"/>
                  <a:ext cx="180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A4A6B3-03DC-7647-CE07-C6D7856D3FF9}"/>
                    </a:ext>
                  </a:extLst>
                </p14:cNvPr>
                <p14:cNvContentPartPr/>
                <p14:nvPr/>
              </p14:nvContentPartPr>
              <p14:xfrm>
                <a:off x="1249891" y="4646768"/>
                <a:ext cx="102960" cy="10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A4A6B3-03DC-7647-CE07-C6D7856D3F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0891" y="4637768"/>
                  <a:ext cx="120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6F5466-F608-75C0-22FC-A4F9781BFA9C}"/>
                    </a:ext>
                  </a:extLst>
                </p14:cNvPr>
                <p14:cNvContentPartPr/>
                <p14:nvPr/>
              </p14:nvContentPartPr>
              <p14:xfrm>
                <a:off x="1500091" y="4662968"/>
                <a:ext cx="6480" cy="7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6F5466-F608-75C0-22FC-A4F9781BF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91451" y="4653968"/>
                  <a:ext cx="24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C2EA9B-4A9D-EC76-47DD-D7E64BB7D2E6}"/>
                    </a:ext>
                  </a:extLst>
                </p14:cNvPr>
                <p14:cNvContentPartPr/>
                <p14:nvPr/>
              </p14:nvContentPartPr>
              <p14:xfrm>
                <a:off x="1401451" y="4620848"/>
                <a:ext cx="191520" cy="5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C2EA9B-4A9D-EC76-47DD-D7E64BB7D2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92811" y="4612208"/>
                  <a:ext cx="209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7B4C61-3C3A-5CA8-F201-0F6AF5151DAD}"/>
                    </a:ext>
                  </a:extLst>
                </p14:cNvPr>
                <p14:cNvContentPartPr/>
                <p14:nvPr/>
              </p14:nvContentPartPr>
              <p14:xfrm>
                <a:off x="1541131" y="4555688"/>
                <a:ext cx="111240" cy="21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7B4C61-3C3A-5CA8-F201-0F6AF5151D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32491" y="4547048"/>
                  <a:ext cx="128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73CF19-85A7-9173-244E-3D20412A5DC2}"/>
                    </a:ext>
                  </a:extLst>
                </p14:cNvPr>
                <p14:cNvContentPartPr/>
                <p14:nvPr/>
              </p14:nvContentPartPr>
              <p14:xfrm>
                <a:off x="1765771" y="4633808"/>
                <a:ext cx="7272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73CF19-85A7-9173-244E-3D20412A5D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6771" y="4625168"/>
                  <a:ext cx="90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9FD61F-7F95-41AB-38AC-09F5610D9AE8}"/>
                    </a:ext>
                  </a:extLst>
                </p14:cNvPr>
                <p14:cNvContentPartPr/>
                <p14:nvPr/>
              </p14:nvContentPartPr>
              <p14:xfrm>
                <a:off x="1763611" y="4681688"/>
                <a:ext cx="93240" cy="10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9FD61F-7F95-41AB-38AC-09F5610D9A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4971" y="4672688"/>
                  <a:ext cx="110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D79D0C-58A4-6C81-E08A-DDAC943DF184}"/>
                    </a:ext>
                  </a:extLst>
                </p14:cNvPr>
                <p14:cNvContentPartPr/>
                <p14:nvPr/>
              </p14:nvContentPartPr>
              <p14:xfrm>
                <a:off x="2030731" y="4511768"/>
                <a:ext cx="93240" cy="9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D79D0C-58A4-6C81-E08A-DDAC943DF1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2091" y="4503128"/>
                  <a:ext cx="110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57C642B-F19A-0E0F-284B-646FD8842388}"/>
                    </a:ext>
                  </a:extLst>
                </p14:cNvPr>
                <p14:cNvContentPartPr/>
                <p14:nvPr/>
              </p14:nvContentPartPr>
              <p14:xfrm>
                <a:off x="1958371" y="4624088"/>
                <a:ext cx="353880" cy="4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57C642B-F19A-0E0F-284B-646FD88423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9371" y="4615088"/>
                  <a:ext cx="371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2559F7-540B-3D1F-8E29-2D253687AADA}"/>
                    </a:ext>
                  </a:extLst>
                </p14:cNvPr>
                <p14:cNvContentPartPr/>
                <p14:nvPr/>
              </p14:nvContentPartPr>
              <p14:xfrm>
                <a:off x="2024611" y="4713008"/>
                <a:ext cx="101520" cy="45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2559F7-540B-3D1F-8E29-2D253687AA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5971" y="4704008"/>
                  <a:ext cx="119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DD9536-9A57-6774-0A47-EB06F0C9788D}"/>
                    </a:ext>
                  </a:extLst>
                </p14:cNvPr>
                <p14:cNvContentPartPr/>
                <p14:nvPr/>
              </p14:nvContentPartPr>
              <p14:xfrm>
                <a:off x="2089051" y="4713008"/>
                <a:ext cx="6480" cy="62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DD9536-9A57-6774-0A47-EB06F0C978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0051" y="4704368"/>
                  <a:ext cx="24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396BAA-778F-E320-659D-7999FA36C712}"/>
                    </a:ext>
                  </a:extLst>
                </p14:cNvPr>
                <p14:cNvContentPartPr/>
                <p14:nvPr/>
              </p14:nvContentPartPr>
              <p14:xfrm>
                <a:off x="2159251" y="4713368"/>
                <a:ext cx="86760" cy="6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396BAA-778F-E320-659D-7999FA36C7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0251" y="4704368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6F6C7F-A933-8B9E-CAAF-9C47F739082D}"/>
                    </a:ext>
                  </a:extLst>
                </p14:cNvPr>
                <p14:cNvContentPartPr/>
                <p14:nvPr/>
              </p14:nvContentPartPr>
              <p14:xfrm>
                <a:off x="2441131" y="4593488"/>
                <a:ext cx="86040" cy="1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6F6C7F-A933-8B9E-CAAF-9C47F73908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2131" y="4584848"/>
                  <a:ext cx="103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ABF128-F216-516C-1CA1-0E1104E6769D}"/>
                    </a:ext>
                  </a:extLst>
                </p14:cNvPr>
                <p14:cNvContentPartPr/>
                <p14:nvPr/>
              </p14:nvContentPartPr>
              <p14:xfrm>
                <a:off x="2474251" y="4625528"/>
                <a:ext cx="97200" cy="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ABF128-F216-516C-1CA1-0E1104E676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65251" y="4616888"/>
                  <a:ext cx="114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44BEF2-015D-9F7C-C284-7AD2A332EB61}"/>
                    </a:ext>
                  </a:extLst>
                </p14:cNvPr>
                <p14:cNvContentPartPr/>
                <p14:nvPr/>
              </p14:nvContentPartPr>
              <p14:xfrm>
                <a:off x="2741371" y="4526888"/>
                <a:ext cx="12600" cy="41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44BEF2-015D-9F7C-C284-7AD2A332EB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32731" y="4518248"/>
                  <a:ext cx="30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40B7CF-9D5A-0ECE-F9C8-6B4AE136AE5F}"/>
                    </a:ext>
                  </a:extLst>
                </p14:cNvPr>
                <p14:cNvContentPartPr/>
                <p14:nvPr/>
              </p14:nvContentPartPr>
              <p14:xfrm>
                <a:off x="2671171" y="4605368"/>
                <a:ext cx="19008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40B7CF-9D5A-0ECE-F9C8-6B4AE136AE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2531" y="4596728"/>
                  <a:ext cx="207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49BEF0-A21B-F781-3D98-D878EB7C3F42}"/>
                    </a:ext>
                  </a:extLst>
                </p14:cNvPr>
                <p14:cNvContentPartPr/>
                <p14:nvPr/>
              </p14:nvContentPartPr>
              <p14:xfrm>
                <a:off x="2757571" y="4678448"/>
                <a:ext cx="71280" cy="10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49BEF0-A21B-F781-3D98-D878EB7C3F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8931" y="4669808"/>
                  <a:ext cx="889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D70607D-BF3B-6A8C-98DF-3CE771AB8309}"/>
              </a:ext>
            </a:extLst>
          </p:cNvPr>
          <p:cNvGrpSpPr/>
          <p:nvPr/>
        </p:nvGrpSpPr>
        <p:grpSpPr>
          <a:xfrm>
            <a:off x="943743" y="5135295"/>
            <a:ext cx="1456200" cy="246240"/>
            <a:chOff x="811051" y="5346248"/>
            <a:chExt cx="14562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0FBEB0-08B0-42D3-D30B-4372198E0DB6}"/>
                    </a:ext>
                  </a:extLst>
                </p14:cNvPr>
                <p14:cNvContentPartPr/>
                <p14:nvPr/>
              </p14:nvContentPartPr>
              <p14:xfrm>
                <a:off x="839491" y="5446688"/>
                <a:ext cx="7200" cy="81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0FBEB0-08B0-42D3-D30B-4372198E0D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0491" y="5438048"/>
                  <a:ext cx="24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803357-AF7B-68AA-15E8-5541E448140D}"/>
                    </a:ext>
                  </a:extLst>
                </p14:cNvPr>
                <p14:cNvContentPartPr/>
                <p14:nvPr/>
              </p14:nvContentPartPr>
              <p14:xfrm>
                <a:off x="811051" y="5417888"/>
                <a:ext cx="83520" cy="60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803357-AF7B-68AA-15E8-5541E44814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2051" y="5409248"/>
                  <a:ext cx="101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44394E-5CC6-FC44-19AD-C68621683505}"/>
                    </a:ext>
                  </a:extLst>
                </p14:cNvPr>
                <p14:cNvContentPartPr/>
                <p14:nvPr/>
              </p14:nvContentPartPr>
              <p14:xfrm>
                <a:off x="974131" y="5353088"/>
                <a:ext cx="35280" cy="18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44394E-5CC6-FC44-19AD-C686216835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5131" y="5344088"/>
                  <a:ext cx="52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271C66-51E2-2344-456F-1167BDBA3CAE}"/>
                    </a:ext>
                  </a:extLst>
                </p14:cNvPr>
                <p14:cNvContentPartPr/>
                <p14:nvPr/>
              </p14:nvContentPartPr>
              <p14:xfrm>
                <a:off x="1077091" y="5456768"/>
                <a:ext cx="9360" cy="7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271C66-51E2-2344-456F-1167BDBA3C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8451" y="5447768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DDA94-E1FD-0CC1-26B8-4C05629F909D}"/>
                    </a:ext>
                  </a:extLst>
                </p14:cNvPr>
                <p14:cNvContentPartPr/>
                <p14:nvPr/>
              </p14:nvContentPartPr>
              <p14:xfrm>
                <a:off x="1049731" y="5417888"/>
                <a:ext cx="113040" cy="4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DDA94-E1FD-0CC1-26B8-4C05629F90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1091" y="5409248"/>
                  <a:ext cx="130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C3EA8B-1325-C4A3-0C07-2AF7D0CE4F33}"/>
                    </a:ext>
                  </a:extLst>
                </p14:cNvPr>
                <p14:cNvContentPartPr/>
                <p14:nvPr/>
              </p14:nvContentPartPr>
              <p14:xfrm>
                <a:off x="1049731" y="5476928"/>
                <a:ext cx="107640" cy="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C3EA8B-1325-C4A3-0C07-2AF7D0CE4F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1091" y="5468288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6410B2-B0BD-2168-F227-AE73B4555110}"/>
                    </a:ext>
                  </a:extLst>
                </p14:cNvPr>
                <p14:cNvContentPartPr/>
                <p14:nvPr/>
              </p14:nvContentPartPr>
              <p14:xfrm>
                <a:off x="1219291" y="5455688"/>
                <a:ext cx="102960" cy="84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6410B2-B0BD-2168-F227-AE73B455511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10651" y="5446688"/>
                  <a:ext cx="120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875CA8-899A-BA61-110C-1BD299470298}"/>
                    </a:ext>
                  </a:extLst>
                </p14:cNvPr>
                <p14:cNvContentPartPr/>
                <p14:nvPr/>
              </p14:nvContentPartPr>
              <p14:xfrm>
                <a:off x="1411891" y="5459288"/>
                <a:ext cx="15120" cy="9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875CA8-899A-BA61-110C-1BD2994702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03251" y="5450648"/>
                  <a:ext cx="32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FD1970-B2D0-9D40-531A-FE20D2FE86E3}"/>
                    </a:ext>
                  </a:extLst>
                </p14:cNvPr>
                <p14:cNvContentPartPr/>
                <p14:nvPr/>
              </p14:nvContentPartPr>
              <p14:xfrm>
                <a:off x="1349251" y="5429408"/>
                <a:ext cx="152280" cy="52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FD1970-B2D0-9D40-531A-FE20D2FE86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0611" y="5420408"/>
                  <a:ext cx="169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AB493C-BCBF-5C2E-FF09-1BDFD671FC3F}"/>
                    </a:ext>
                  </a:extLst>
                </p14:cNvPr>
                <p14:cNvContentPartPr/>
                <p14:nvPr/>
              </p14:nvContentPartPr>
              <p14:xfrm>
                <a:off x="1505131" y="5359928"/>
                <a:ext cx="126720" cy="211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AB493C-BCBF-5C2E-FF09-1BDFD671FC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96131" y="5350928"/>
                  <a:ext cx="14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D69D06-5053-801E-FDA8-7143CBDE8866}"/>
                    </a:ext>
                  </a:extLst>
                </p14:cNvPr>
                <p14:cNvContentPartPr/>
                <p14:nvPr/>
              </p14:nvContentPartPr>
              <p14:xfrm>
                <a:off x="1712491" y="5458208"/>
                <a:ext cx="85680" cy="1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D69D06-5053-801E-FDA8-7143CBDE88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03851" y="5449568"/>
                  <a:ext cx="103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DC0AD4-E434-49A9-E882-CDB4C2BDB7A8}"/>
                    </a:ext>
                  </a:extLst>
                </p14:cNvPr>
                <p14:cNvContentPartPr/>
                <p14:nvPr/>
              </p14:nvContentPartPr>
              <p14:xfrm>
                <a:off x="1737331" y="5510048"/>
                <a:ext cx="8964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DC0AD4-E434-49A9-E882-CDB4C2BDB7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28331" y="5501048"/>
                  <a:ext cx="10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7B341A-13B8-DE44-D4F9-3F0766A441A0}"/>
                    </a:ext>
                  </a:extLst>
                </p14:cNvPr>
                <p14:cNvContentPartPr/>
                <p14:nvPr/>
              </p14:nvContentPartPr>
              <p14:xfrm>
                <a:off x="1961971" y="5349848"/>
                <a:ext cx="88560" cy="81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7B341A-13B8-DE44-D4F9-3F0766A441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53331" y="5340848"/>
                  <a:ext cx="106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6A64AB-032C-2A3F-884C-B88E857B1E36}"/>
                    </a:ext>
                  </a:extLst>
                </p14:cNvPr>
                <p14:cNvContentPartPr/>
                <p14:nvPr/>
              </p14:nvContentPartPr>
              <p14:xfrm>
                <a:off x="2123251" y="5346248"/>
                <a:ext cx="17280" cy="4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6A64AB-032C-2A3F-884C-B88E857B1E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4611" y="5337608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40E3B8-606B-C3D2-566F-32A6AFEC8B4C}"/>
                    </a:ext>
                  </a:extLst>
                </p14:cNvPr>
                <p14:cNvContentPartPr/>
                <p14:nvPr/>
              </p14:nvContentPartPr>
              <p14:xfrm>
                <a:off x="1949731" y="5461088"/>
                <a:ext cx="317520" cy="24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40E3B8-606B-C3D2-566F-32A6AFEC8B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0731" y="5452088"/>
                  <a:ext cx="33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934E56-51AE-6C02-CE70-773C3F143D31}"/>
                    </a:ext>
                  </a:extLst>
                </p14:cNvPr>
                <p14:cNvContentPartPr/>
                <p14:nvPr/>
              </p14:nvContentPartPr>
              <p14:xfrm>
                <a:off x="2013091" y="5525168"/>
                <a:ext cx="107640" cy="5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934E56-51AE-6C02-CE70-773C3F143D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4091" y="5516168"/>
                  <a:ext cx="12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8D4BA0-A4C8-24C2-0F9F-7315F26F0E25}"/>
                    </a:ext>
                  </a:extLst>
                </p14:cNvPr>
                <p14:cNvContentPartPr/>
                <p14:nvPr/>
              </p14:nvContentPartPr>
              <p14:xfrm>
                <a:off x="2078971" y="5534528"/>
                <a:ext cx="11520" cy="57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8D4BA0-A4C8-24C2-0F9F-7315F26F0E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70331" y="5525528"/>
                  <a:ext cx="29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B29268-4638-5319-2EA4-2B079A95BE64}"/>
                    </a:ext>
                  </a:extLst>
                </p14:cNvPr>
                <p14:cNvContentPartPr/>
                <p14:nvPr/>
              </p14:nvContentPartPr>
              <p14:xfrm>
                <a:off x="2171131" y="5526608"/>
                <a:ext cx="74880" cy="61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B29268-4638-5319-2EA4-2B079A95BE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62491" y="5517968"/>
                  <a:ext cx="925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205ACE-8E55-E0EC-EB31-6A05C8F25D9E}"/>
              </a:ext>
            </a:extLst>
          </p:cNvPr>
          <p:cNvGrpSpPr/>
          <p:nvPr/>
        </p:nvGrpSpPr>
        <p:grpSpPr>
          <a:xfrm>
            <a:off x="830312" y="5945334"/>
            <a:ext cx="998640" cy="253440"/>
            <a:chOff x="830851" y="6180008"/>
            <a:chExt cx="9986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7D080C-29C8-217C-7EA0-C21FD9354FEC}"/>
                    </a:ext>
                  </a:extLst>
                </p14:cNvPr>
                <p14:cNvContentPartPr/>
                <p14:nvPr/>
              </p14:nvContentPartPr>
              <p14:xfrm>
                <a:off x="857491" y="6276488"/>
                <a:ext cx="6840" cy="123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7D080C-29C8-217C-7EA0-C21FD9354F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8851" y="6267848"/>
                  <a:ext cx="24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6D8057-19D1-EC81-FB1F-2000EE418819}"/>
                    </a:ext>
                  </a:extLst>
                </p14:cNvPr>
                <p14:cNvContentPartPr/>
                <p14:nvPr/>
              </p14:nvContentPartPr>
              <p14:xfrm>
                <a:off x="830851" y="6272528"/>
                <a:ext cx="95040" cy="7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6D8057-19D1-EC81-FB1F-2000EE4188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1851" y="6263888"/>
                  <a:ext cx="11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051348-4DC1-6310-2D3F-BB7D84766BB5}"/>
                    </a:ext>
                  </a:extLst>
                </p14:cNvPr>
                <p14:cNvContentPartPr/>
                <p14:nvPr/>
              </p14:nvContentPartPr>
              <p14:xfrm>
                <a:off x="1007251" y="6191888"/>
                <a:ext cx="57960" cy="22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051348-4DC1-6310-2D3F-BB7D84766B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8611" y="6183248"/>
                  <a:ext cx="75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BC38BE-4A53-57CD-B4C8-494ABC099712}"/>
                    </a:ext>
                  </a:extLst>
                </p14:cNvPr>
                <p14:cNvContentPartPr/>
                <p14:nvPr/>
              </p14:nvContentPartPr>
              <p14:xfrm>
                <a:off x="1115611" y="6301688"/>
                <a:ext cx="5760" cy="11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BC38BE-4A53-57CD-B4C8-494ABC0997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6971" y="6292688"/>
                  <a:ext cx="2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671C0E-4B59-8375-3AA5-6EEA31A6BBA0}"/>
                    </a:ext>
                  </a:extLst>
                </p14:cNvPr>
                <p14:cNvContentPartPr/>
                <p14:nvPr/>
              </p14:nvContentPartPr>
              <p14:xfrm>
                <a:off x="1072771" y="6276848"/>
                <a:ext cx="131760" cy="4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671C0E-4B59-8375-3AA5-6EEA31A6BB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3771" y="6268208"/>
                  <a:ext cx="14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B3D151-F1AC-A4A5-A76E-3FC84A8633F9}"/>
                    </a:ext>
                  </a:extLst>
                </p14:cNvPr>
                <p14:cNvContentPartPr/>
                <p14:nvPr/>
              </p14:nvContentPartPr>
              <p14:xfrm>
                <a:off x="1083931" y="6338048"/>
                <a:ext cx="11592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B3D151-F1AC-A4A5-A76E-3FC84A8633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4931" y="6329408"/>
                  <a:ext cx="13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703444-5615-4899-C51A-C27048EED6F4}"/>
                    </a:ext>
                  </a:extLst>
                </p14:cNvPr>
                <p14:cNvContentPartPr/>
                <p14:nvPr/>
              </p14:nvContentPartPr>
              <p14:xfrm>
                <a:off x="1294531" y="6210608"/>
                <a:ext cx="1764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703444-5615-4899-C51A-C27048EED6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5531" y="6201968"/>
                  <a:ext cx="35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FD4342-0DA7-AA18-41B4-900AFE288C13}"/>
                    </a:ext>
                  </a:extLst>
                </p14:cNvPr>
                <p14:cNvContentPartPr/>
                <p14:nvPr/>
              </p14:nvContentPartPr>
              <p14:xfrm>
                <a:off x="1415851" y="6319328"/>
                <a:ext cx="13320" cy="79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FD4342-0DA7-AA18-41B4-900AFE288C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07211" y="6310328"/>
                  <a:ext cx="30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3224DB-97E2-F55A-73FF-42CDB406F403}"/>
                    </a:ext>
                  </a:extLst>
                </p14:cNvPr>
                <p14:cNvContentPartPr/>
                <p14:nvPr/>
              </p14:nvContentPartPr>
              <p14:xfrm>
                <a:off x="1364731" y="6293768"/>
                <a:ext cx="110520" cy="3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3224DB-97E2-F55A-73FF-42CDB406F4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5731" y="6284768"/>
                  <a:ext cx="128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C2D4CD-513B-B1A1-5D7C-F659058E9790}"/>
                    </a:ext>
                  </a:extLst>
                </p14:cNvPr>
                <p14:cNvContentPartPr/>
                <p14:nvPr/>
              </p14:nvContentPartPr>
              <p14:xfrm>
                <a:off x="1472731" y="6180008"/>
                <a:ext cx="108360" cy="25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C2D4CD-513B-B1A1-5D7C-F659058E97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4091" y="6171008"/>
                  <a:ext cx="12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783EE8-F379-8EB3-ADC8-3550EF744FDA}"/>
                    </a:ext>
                  </a:extLst>
                </p14:cNvPr>
                <p14:cNvContentPartPr/>
                <p14:nvPr/>
              </p14:nvContentPartPr>
              <p14:xfrm>
                <a:off x="1737331" y="6306728"/>
                <a:ext cx="70560" cy="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783EE8-F379-8EB3-ADC8-3550EF744F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8331" y="6297728"/>
                  <a:ext cx="88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254C0DD-0F98-E363-E264-7462D69BA1CA}"/>
                    </a:ext>
                  </a:extLst>
                </p14:cNvPr>
                <p14:cNvContentPartPr/>
                <p14:nvPr/>
              </p14:nvContentPartPr>
              <p14:xfrm>
                <a:off x="1754251" y="6345248"/>
                <a:ext cx="7524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254C0DD-0F98-E363-E264-7462D69BA1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45611" y="6336608"/>
                  <a:ext cx="92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D09AC60-680D-8901-4061-F5698A45682F}"/>
              </a:ext>
            </a:extLst>
          </p:cNvPr>
          <p:cNvGrpSpPr/>
          <p:nvPr/>
        </p:nvGrpSpPr>
        <p:grpSpPr>
          <a:xfrm>
            <a:off x="1994552" y="5979174"/>
            <a:ext cx="797040" cy="310320"/>
            <a:chOff x="1995091" y="6213848"/>
            <a:chExt cx="7970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3966E6-7929-867C-B43B-B5782F0D5771}"/>
                    </a:ext>
                  </a:extLst>
                </p14:cNvPr>
                <p14:cNvContentPartPr/>
                <p14:nvPr/>
              </p14:nvContentPartPr>
              <p14:xfrm>
                <a:off x="1995091" y="6324728"/>
                <a:ext cx="315360" cy="4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3966E6-7929-867C-B43B-B5782F0D57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86451" y="6316088"/>
                  <a:ext cx="333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C9A1DC-8832-CA07-078A-BB98CA9E881E}"/>
                    </a:ext>
                  </a:extLst>
                </p14:cNvPr>
                <p14:cNvContentPartPr/>
                <p14:nvPr/>
              </p14:nvContentPartPr>
              <p14:xfrm>
                <a:off x="2089411" y="6398528"/>
                <a:ext cx="9720" cy="10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C9A1DC-8832-CA07-078A-BB98CA9E88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80411" y="6389888"/>
                  <a:ext cx="27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8F1862-C09D-9C94-0808-6A09107FE753}"/>
                    </a:ext>
                  </a:extLst>
                </p14:cNvPr>
                <p14:cNvContentPartPr/>
                <p14:nvPr/>
              </p14:nvContentPartPr>
              <p14:xfrm>
                <a:off x="2138731" y="6405368"/>
                <a:ext cx="87840" cy="11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8F1862-C09D-9C94-0808-6A09107FE7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29731" y="6396728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875F49-440E-BB1F-8458-D35F77B8BA4E}"/>
                    </a:ext>
                  </a:extLst>
                </p14:cNvPr>
                <p14:cNvContentPartPr/>
                <p14:nvPr/>
              </p14:nvContentPartPr>
              <p14:xfrm>
                <a:off x="2098771" y="6213848"/>
                <a:ext cx="85680" cy="11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875F49-440E-BB1F-8458-D35F77B8BA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89771" y="6204848"/>
                  <a:ext cx="103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3E8345-B7EC-7C3D-94BF-743DE5B5BD83}"/>
                    </a:ext>
                  </a:extLst>
                </p14:cNvPr>
                <p14:cNvContentPartPr/>
                <p14:nvPr/>
              </p14:nvContentPartPr>
              <p14:xfrm>
                <a:off x="2420251" y="6307088"/>
                <a:ext cx="74160" cy="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3E8345-B7EC-7C3D-94BF-743DE5B5BD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11251" y="6298088"/>
                  <a:ext cx="9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6315E6-7A86-1780-840D-EE53382CA03E}"/>
                    </a:ext>
                  </a:extLst>
                </p14:cNvPr>
                <p14:cNvContentPartPr/>
                <p14:nvPr/>
              </p14:nvContentPartPr>
              <p14:xfrm>
                <a:off x="2448331" y="6343808"/>
                <a:ext cx="76320" cy="7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6315E6-7A86-1780-840D-EE53382CA0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39691" y="6334808"/>
                  <a:ext cx="93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989715-5210-1A66-7A4F-0ECC29835845}"/>
                    </a:ext>
                  </a:extLst>
                </p14:cNvPr>
                <p14:cNvContentPartPr/>
                <p14:nvPr/>
              </p14:nvContentPartPr>
              <p14:xfrm>
                <a:off x="2694211" y="6225368"/>
                <a:ext cx="11880" cy="5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989715-5210-1A66-7A4F-0ECC298358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5211" y="6216368"/>
                  <a:ext cx="2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5AC243-18F6-13CC-56F2-17E02073C096}"/>
                    </a:ext>
                  </a:extLst>
                </p14:cNvPr>
                <p14:cNvContentPartPr/>
                <p14:nvPr/>
              </p14:nvContentPartPr>
              <p14:xfrm>
                <a:off x="2631571" y="6309968"/>
                <a:ext cx="160560" cy="42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5AC243-18F6-13CC-56F2-17E02073C0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22571" y="6301328"/>
                  <a:ext cx="178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B8D227-E62E-275D-CFEE-F5A1FDC40042}"/>
                    </a:ext>
                  </a:extLst>
                </p14:cNvPr>
                <p14:cNvContentPartPr/>
                <p14:nvPr/>
              </p14:nvContentPartPr>
              <p14:xfrm>
                <a:off x="2669011" y="6388088"/>
                <a:ext cx="93960" cy="13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B8D227-E62E-275D-CFEE-F5A1FDC400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60371" y="6379088"/>
                  <a:ext cx="11160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927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27673" y="847789"/>
            <a:ext cx="6223000" cy="2609612"/>
          </a:xfrm>
          <a:prstGeom prst="roundRect">
            <a:avLst>
              <a:gd name="adj" fmla="val 3086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9D90C2E-BFC4-A31E-068F-09DA234B4A99}"/>
              </a:ext>
            </a:extLst>
          </p:cNvPr>
          <p:cNvGraphicFramePr>
            <a:graphicFrameLocks noGrp="1"/>
          </p:cNvGraphicFramePr>
          <p:nvPr/>
        </p:nvGraphicFramePr>
        <p:xfrm>
          <a:off x="202513" y="516079"/>
          <a:ext cx="6223001" cy="8450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160">
                  <a:extLst>
                    <a:ext uri="{9D8B030D-6E8A-4147-A177-3AD203B41FA5}">
                      <a16:colId xmlns:a16="http://schemas.microsoft.com/office/drawing/2014/main" val="3451503727"/>
                    </a:ext>
                  </a:extLst>
                </a:gridCol>
                <a:gridCol w="5346700">
                  <a:extLst>
                    <a:ext uri="{9D8B030D-6E8A-4147-A177-3AD203B41FA5}">
                      <a16:colId xmlns:a16="http://schemas.microsoft.com/office/drawing/2014/main" val="780544444"/>
                    </a:ext>
                  </a:extLst>
                </a:gridCol>
                <a:gridCol w="343141">
                  <a:extLst>
                    <a:ext uri="{9D8B030D-6E8A-4147-A177-3AD203B41FA5}">
                      <a16:colId xmlns:a16="http://schemas.microsoft.com/office/drawing/2014/main" val="2010391655"/>
                    </a:ext>
                  </a:extLst>
                </a:gridCol>
              </a:tblGrid>
              <a:tr h="432584">
                <a:tc gridSpan="3"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Maryam has answered this question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correctly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7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experiment is carried out with a piece of buttered toast.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dropped 50 times and it lands butter side down 35 times.</a:t>
                      </a: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relative frequency of toast landing butter side down?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x-IV_mathan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4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8557"/>
                  </a:ext>
                </a:extLst>
              </a:tr>
              <a:tr h="159993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9947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dirty="0"/>
                        <a:t>Study the solution carefully and answer these questions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0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(1)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Why is relative frequency also known as </a:t>
                      </a:r>
                      <a:r>
                        <a:rPr lang="en-GB" sz="1200" b="1" dirty="0"/>
                        <a:t>an estimate of probability</a:t>
                      </a:r>
                      <a:r>
                        <a:rPr lang="en-GB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818068"/>
                  </a:ext>
                </a:extLst>
              </a:tr>
              <a:tr h="76629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694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(2)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How could we get a better estimate of the probability of buttered toast landing butter side down?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279871"/>
                  </a:ext>
                </a:extLst>
              </a:tr>
              <a:tr h="867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1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(3)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Give some examples of events where you have to calculate relative frequency rather than theoretical probability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902429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65903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Relative Frequency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227673" y="4084107"/>
            <a:ext cx="6223000" cy="4974103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1220" y="516079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7535" y="3781263"/>
            <a:ext cx="716953" cy="71695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79A9A15-E39E-9FF8-1960-98CBE52F8D0A}"/>
              </a:ext>
            </a:extLst>
          </p:cNvPr>
          <p:cNvGrpSpPr/>
          <p:nvPr/>
        </p:nvGrpSpPr>
        <p:grpSpPr>
          <a:xfrm>
            <a:off x="1631077" y="2102554"/>
            <a:ext cx="1126080" cy="570240"/>
            <a:chOff x="1631077" y="2102554"/>
            <a:chExt cx="11260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ED1A78-4993-4EA2-FCFC-7E43902572B9}"/>
                    </a:ext>
                  </a:extLst>
                </p14:cNvPr>
                <p14:cNvContentPartPr/>
                <p14:nvPr/>
              </p14:nvContentPartPr>
              <p14:xfrm>
                <a:off x="1676797" y="2102554"/>
                <a:ext cx="143640" cy="15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ED1A78-4993-4EA2-FCFC-7E43902572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8157" y="2093554"/>
                  <a:ext cx="161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6DAEC7-9227-AE1A-3F96-2D759A55D4C4}"/>
                    </a:ext>
                  </a:extLst>
                </p14:cNvPr>
                <p14:cNvContentPartPr/>
                <p14:nvPr/>
              </p14:nvContentPartPr>
              <p14:xfrm>
                <a:off x="1851397" y="2116954"/>
                <a:ext cx="108360" cy="12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6DAEC7-9227-AE1A-3F96-2D759A55D4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2397" y="2107954"/>
                  <a:ext cx="126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E0EC88-66CD-BFE1-1012-C37E1681472F}"/>
                    </a:ext>
                  </a:extLst>
                </p14:cNvPr>
                <p14:cNvContentPartPr/>
                <p14:nvPr/>
              </p14:nvContentPartPr>
              <p14:xfrm>
                <a:off x="1631077" y="2310274"/>
                <a:ext cx="393120" cy="3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E0EC88-66CD-BFE1-1012-C37E168147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2077" y="2301274"/>
                  <a:ext cx="410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4D2D2B-99AA-9363-7036-F10F31F32C36}"/>
                    </a:ext>
                  </a:extLst>
                </p14:cNvPr>
                <p14:cNvContentPartPr/>
                <p14:nvPr/>
              </p14:nvContentPartPr>
              <p14:xfrm>
                <a:off x="1653037" y="2411434"/>
                <a:ext cx="90720" cy="121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4D2D2B-99AA-9363-7036-F10F31F32C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4037" y="2402794"/>
                  <a:ext cx="108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21F9C3-70DA-9FB8-CF5D-7BB3EF3E436C}"/>
                    </a:ext>
                  </a:extLst>
                </p14:cNvPr>
                <p14:cNvContentPartPr/>
                <p14:nvPr/>
              </p14:nvContentPartPr>
              <p14:xfrm>
                <a:off x="1688677" y="2406754"/>
                <a:ext cx="140400" cy="19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21F9C3-70DA-9FB8-CF5D-7BB3EF3E43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9677" y="2398114"/>
                  <a:ext cx="15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69C9BD-A8AF-F658-6B4D-9F20812BD9E7}"/>
                    </a:ext>
                  </a:extLst>
                </p14:cNvPr>
                <p14:cNvContentPartPr/>
                <p14:nvPr/>
              </p14:nvContentPartPr>
              <p14:xfrm>
                <a:off x="1852477" y="2445634"/>
                <a:ext cx="86040" cy="9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69C9BD-A8AF-F658-6B4D-9F20812BD9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3477" y="2436634"/>
                  <a:ext cx="103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3E1D6C-7DBF-C231-7F16-690C247AE5FE}"/>
                    </a:ext>
                  </a:extLst>
                </p14:cNvPr>
                <p14:cNvContentPartPr/>
                <p14:nvPr/>
              </p14:nvContentPartPr>
              <p14:xfrm>
                <a:off x="2167477" y="2254834"/>
                <a:ext cx="73800" cy="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3E1D6C-7DBF-C231-7F16-690C247AE5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8477" y="2245834"/>
                  <a:ext cx="91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866BE1-36D7-BCC5-69D8-1051C199E20E}"/>
                    </a:ext>
                  </a:extLst>
                </p14:cNvPr>
                <p14:cNvContentPartPr/>
                <p14:nvPr/>
              </p14:nvContentPartPr>
              <p14:xfrm>
                <a:off x="2158117" y="2302714"/>
                <a:ext cx="85320" cy="1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866BE1-36D7-BCC5-69D8-1051C199E2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9477" y="2293714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9DA2E4-7F5D-BDCF-C0CF-DF202EFF1DB4}"/>
                    </a:ext>
                  </a:extLst>
                </p14:cNvPr>
                <p14:cNvContentPartPr/>
                <p14:nvPr/>
              </p14:nvContentPartPr>
              <p14:xfrm>
                <a:off x="2415877" y="2166994"/>
                <a:ext cx="94680" cy="9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9DA2E4-7F5D-BDCF-C0CF-DF202EFF1D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07237" y="2158354"/>
                  <a:ext cx="112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A1FB16-BED3-67F3-B796-76ED612A7F50}"/>
                    </a:ext>
                  </a:extLst>
                </p14:cNvPr>
                <p14:cNvContentPartPr/>
                <p14:nvPr/>
              </p14:nvContentPartPr>
              <p14:xfrm>
                <a:off x="2426677" y="2211994"/>
                <a:ext cx="15228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A1FB16-BED3-67F3-B796-76ED612A7F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17677" y="2203354"/>
                  <a:ext cx="169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486B69-98EC-274E-65DA-AAD42AAD4DB0}"/>
                    </a:ext>
                  </a:extLst>
                </p14:cNvPr>
                <p14:cNvContentPartPr/>
                <p14:nvPr/>
              </p14:nvContentPartPr>
              <p14:xfrm>
                <a:off x="2379157" y="2290474"/>
                <a:ext cx="254520" cy="2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486B69-98EC-274E-65DA-AAD42AAD4D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0157" y="2281834"/>
                  <a:ext cx="272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FD7CBA-EFD6-5C52-D26B-7AFDB9D86ACD}"/>
                    </a:ext>
                  </a:extLst>
                </p14:cNvPr>
                <p14:cNvContentPartPr/>
                <p14:nvPr/>
              </p14:nvContentPartPr>
              <p14:xfrm>
                <a:off x="2413717" y="2378674"/>
                <a:ext cx="6840" cy="89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FD7CBA-EFD6-5C52-D26B-7AFDB9D86A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04717" y="2370034"/>
                  <a:ext cx="24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68B793-D0B2-B14E-5E4E-28EBEC5A9EF6}"/>
                    </a:ext>
                  </a:extLst>
                </p14:cNvPr>
                <p14:cNvContentPartPr/>
                <p14:nvPr/>
              </p14:nvContentPartPr>
              <p14:xfrm>
                <a:off x="2487877" y="2413234"/>
                <a:ext cx="108720" cy="7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68B793-D0B2-B14E-5E4E-28EBEC5A9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8877" y="2404234"/>
                  <a:ext cx="126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031CC9-D8EF-E474-D222-FEE1551F1BEE}"/>
                    </a:ext>
                  </a:extLst>
                </p14:cNvPr>
                <p14:cNvContentPartPr/>
                <p14:nvPr/>
              </p14:nvContentPartPr>
              <p14:xfrm>
                <a:off x="2266837" y="2533474"/>
                <a:ext cx="472680" cy="7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031CC9-D8EF-E474-D222-FEE1551F1B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57837" y="2524834"/>
                  <a:ext cx="490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16C1E3-13D0-4DED-201D-10AA06A3DCC4}"/>
                    </a:ext>
                  </a:extLst>
                </p14:cNvPr>
                <p14:cNvContentPartPr/>
                <p14:nvPr/>
              </p14:nvContentPartPr>
              <p14:xfrm>
                <a:off x="2214637" y="2575954"/>
                <a:ext cx="542520" cy="9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16C1E3-13D0-4DED-201D-10AA06A3DC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5997" y="2567314"/>
                  <a:ext cx="56016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84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white sheet with red and blue writing&#10;&#10;Description automatically generated">
            <a:extLst>
              <a:ext uri="{FF2B5EF4-FFF2-40B4-BE49-F238E27FC236}">
                <a16:creationId xmlns:a16="http://schemas.microsoft.com/office/drawing/2014/main" id="{0B1D7CB6-CC3E-71C6-3061-CE2C4AAB5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0074" r="11526" b="51701"/>
          <a:stretch/>
        </p:blipFill>
        <p:spPr>
          <a:xfrm>
            <a:off x="385469" y="2420494"/>
            <a:ext cx="3026189" cy="217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8828" y="528905"/>
              <a:ext cx="6565660" cy="80749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200" b="0" u="non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1650=2×3×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×11</m:t>
                              </m:r>
                            </m:oMath>
                          </a14:m>
                          <a:r>
                            <a:rPr lang="x-IV_mathan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u="none" smtClean="0">
                                  <a:latin typeface="Cambria Math" panose="02040503050406030204" pitchFamily="18" charset="0"/>
                                </a:rPr>
                                <m:t>234=2×</m:t>
                              </m:r>
                              <m:sSup>
                                <m:sSupPr>
                                  <m:ctrlPr>
                                    <a:rPr lang="en-GB" sz="12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200" b="0" i="1" u="none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u="none" smtClean="0">
                                  <a:latin typeface="Cambria Math" panose="02040503050406030204" pitchFamily="18" charset="0"/>
                                </a:rPr>
                                <m:t>×13</m:t>
                              </m:r>
                            </m:oMath>
                          </a14:m>
                          <a:r>
                            <a:rPr lang="en-GB" sz="1200" b="0" u="none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 err="1"/>
                            <a:t>Viann</a:t>
                          </a:r>
                          <a:r>
                            <a:rPr lang="en-GB" sz="1200" b="0" u="none" dirty="0"/>
                            <a:t> has answered this question </a:t>
                          </a:r>
                          <a:r>
                            <a:rPr lang="en-GB" sz="1200" b="1" u="none" dirty="0"/>
                            <a:t>correctly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b="1" i="1" u="none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44000"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Find the LCM of 1650 and 234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Viann’s friend says the correct answer is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2×3×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×11×2×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×13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1200" b="0" i="1" u="none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u="none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×11×13</m:t>
                                </m:r>
                              </m:oMath>
                            </m:oMathPara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why they are wrong.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5418935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 the LCM of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?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51572125"/>
                      </a:ext>
                    </a:extLst>
                  </a:tr>
                  <a:tr h="1442458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64444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which of these is the LCM of 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   2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×5×7</m:t>
                              </m:r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×5×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+mn-cs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×3×</m:t>
                              </m:r>
                              <m:sSup>
                                <m:sSup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u="non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×7</m:t>
                              </m:r>
                            </m:oMath>
                          </a14:m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sSup>
                                    <m:sSupPr>
                                      <m:ctrlP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/>
                                  </m:s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×3×5×7</m:t>
                                  </m:r>
                                </m:e>
                              </m:borderBox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200" b="0" i="1" u="none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sSup>
                                    <m:sSupPr>
                                      <m:ctrlP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6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borderBox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sSup>
                                    <m:sSupPr>
                                      <m:ctrlP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1200" b="0" i="1" u="non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GB" sz="1200" b="0" i="1" u="non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borderBox>
                            </m:oMath>
                          </a14:m>
                          <a:r>
                            <a:rPr lang="en-GB" sz="1200" b="0" u="non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2569089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3011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409227"/>
                  </p:ext>
                </p:extLst>
              </p:nvPr>
            </p:nvGraphicFramePr>
            <p:xfrm>
              <a:off x="128828" y="528905"/>
              <a:ext cx="6565660" cy="80749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200" b="0" u="non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27" r="-106139" b="-20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1373" b="-20737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 err="1"/>
                            <a:t>Viann</a:t>
                          </a:r>
                          <a:r>
                            <a:rPr lang="en-GB" sz="1200" b="0" u="none" dirty="0"/>
                            <a:t> has answered this question </a:t>
                          </a:r>
                          <a:r>
                            <a:rPr lang="en-GB" sz="1200" b="1" u="none" dirty="0"/>
                            <a:t>correctly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b="1" i="1" u="none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Find the LCM of 1650 and 234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58" t="-105641" b="-4743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54189358"/>
                      </a:ext>
                    </a:extLst>
                  </a:tr>
                  <a:tr h="459296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58" t="-748000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72125"/>
                      </a:ext>
                    </a:extLst>
                  </a:tr>
                  <a:tr h="1442458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6444464"/>
                      </a:ext>
                    </a:extLst>
                  </a:tr>
                  <a:tr h="2037715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b="0" u="none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58" t="-260597" b="-35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569089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b="0" u="none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b="0" u="non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830117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9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LCM for larger numbers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97251" y="1703541"/>
            <a:ext cx="3114407" cy="4872624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3525" y="1703540"/>
            <a:ext cx="3114407" cy="7831997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6572" y="1302146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7518" y="1142311"/>
            <a:ext cx="716953" cy="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13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5DE35D-638B-E402-E207-DCA874102A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4498" y="659202"/>
              <a:ext cx="6146174" cy="24370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32618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13556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</a:tblGrid>
                  <a:tr h="38770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Huda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565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100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GB" sz="110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positive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integers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less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than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 15}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A</m:t>
                              </m:r>
                              <m:r>
                                <a:rPr lang="en-GB" sz="110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even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numbers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}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B</m:t>
                              </m:r>
                              <m:r>
                                <a:rPr lang="en-GB" sz="110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prime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/>
                                <m:t>numbers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/>
                                <m:t>}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Show this on a Venn diagram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54336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5DE35D-638B-E402-E207-DCA874102A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4498" y="659202"/>
              <a:ext cx="6146174" cy="24370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32618">
                      <a:extLst>
                        <a:ext uri="{9D8B030D-6E8A-4147-A177-3AD203B41FA5}">
                          <a16:colId xmlns:a16="http://schemas.microsoft.com/office/drawing/2014/main" val="279313734"/>
                        </a:ext>
                      </a:extLst>
                    </a:gridCol>
                    <a:gridCol w="313556">
                      <a:extLst>
                        <a:ext uri="{9D8B030D-6E8A-4147-A177-3AD203B41FA5}">
                          <a16:colId xmlns:a16="http://schemas.microsoft.com/office/drawing/2014/main" val="744077497"/>
                        </a:ext>
                      </a:extLst>
                    </a:gridCol>
                  </a:tblGrid>
                  <a:tr h="387706"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Huda has answered this question </a:t>
                          </a:r>
                          <a:r>
                            <a:rPr lang="en-GB" sz="1100" b="1" dirty="0"/>
                            <a:t>incorrectly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815083862"/>
                      </a:ext>
                    </a:extLst>
                  </a:tr>
                  <a:tr h="56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652" marR="58652" marT="29326" marB="29326">
                        <a:blipFill>
                          <a:blip r:embed="rId2"/>
                          <a:stretch>
                            <a:fillRect t="-73913" r="-5324" b="-26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54671739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Show this on a Venn diagram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12679170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6234659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552320170"/>
                      </a:ext>
                    </a:extLst>
                  </a:tr>
                  <a:tr h="543360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920501819"/>
                      </a:ext>
                    </a:extLst>
                  </a:tr>
                  <a:tr h="23610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4772381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9">
            <a:extLst>
              <a:ext uri="{FF2B5EF4-FFF2-40B4-BE49-F238E27FC236}">
                <a16:creationId xmlns:a16="http://schemas.microsoft.com/office/drawing/2014/main" id="{6AE5BCAE-5B64-59BA-7D15-8B6135A0CAA5}"/>
              </a:ext>
            </a:extLst>
          </p:cNvPr>
          <p:cNvSpPr/>
          <p:nvPr/>
        </p:nvSpPr>
        <p:spPr>
          <a:xfrm>
            <a:off x="-1" y="1"/>
            <a:ext cx="2731675" cy="427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78" dirty="0"/>
              <a:t>WORKED </a:t>
            </a:r>
            <a:r>
              <a:rPr lang="en-GB" sz="2314" dirty="0"/>
              <a:t>EXAMPLE</a:t>
            </a:r>
            <a:r>
              <a:rPr lang="en-GB" sz="2178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2BF9D4-943B-BC27-12C1-6D5EAE07CDF3}"/>
              </a:ext>
            </a:extLst>
          </p:cNvPr>
          <p:cNvSpPr/>
          <p:nvPr/>
        </p:nvSpPr>
        <p:spPr>
          <a:xfrm>
            <a:off x="177216" y="909235"/>
            <a:ext cx="6046851" cy="2413244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56A89D-8AE1-3094-F308-79984F8BC1F8}"/>
              </a:ext>
            </a:extLst>
          </p:cNvPr>
          <p:cNvSpPr/>
          <p:nvPr/>
        </p:nvSpPr>
        <p:spPr>
          <a:xfrm>
            <a:off x="192240" y="3674209"/>
            <a:ext cx="6046850" cy="5950915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/>
          </a:p>
        </p:txBody>
      </p:sp>
      <p:pic>
        <p:nvPicPr>
          <p:cNvPr id="8" name="Graphic 7" descr="Pencil with solid fill">
            <a:extLst>
              <a:ext uri="{FF2B5EF4-FFF2-40B4-BE49-F238E27FC236}">
                <a16:creationId xmlns:a16="http://schemas.microsoft.com/office/drawing/2014/main" id="{75B443FC-DC8F-DE0C-7E43-C6AC6BAC2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4489" y="3435058"/>
            <a:ext cx="586519" cy="58651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931B7E2D-8E20-871B-99E6-57D11BD4E69B}"/>
              </a:ext>
            </a:extLst>
          </p:cNvPr>
          <p:cNvSpPr/>
          <p:nvPr/>
        </p:nvSpPr>
        <p:spPr>
          <a:xfrm>
            <a:off x="2731674" y="-30307"/>
            <a:ext cx="4126326" cy="4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34" dirty="0">
                <a:solidFill>
                  <a:schemeClr val="tx1"/>
                </a:solidFill>
              </a:rPr>
              <a:t>Venn Diagrams basic</a:t>
            </a:r>
          </a:p>
        </p:txBody>
      </p:sp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4D6C76CE-E2E6-ADD8-9581-1ECE31101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0307" y="678010"/>
            <a:ext cx="586519" cy="58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CB2E2B6-B59E-09FA-785B-F0B1CB6038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21" y="3442985"/>
              <a:ext cx="6250687" cy="58727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531">
                      <a:extLst>
                        <a:ext uri="{9D8B030D-6E8A-4147-A177-3AD203B41FA5}">
                          <a16:colId xmlns:a16="http://schemas.microsoft.com/office/drawing/2014/main" val="2728934108"/>
                        </a:ext>
                      </a:extLst>
                    </a:gridCol>
                    <a:gridCol w="5728156">
                      <a:extLst>
                        <a:ext uri="{9D8B030D-6E8A-4147-A177-3AD203B41FA5}">
                          <a16:colId xmlns:a16="http://schemas.microsoft.com/office/drawing/2014/main" val="89134551"/>
                        </a:ext>
                      </a:extLst>
                    </a:gridCol>
                  </a:tblGrid>
                  <a:tr h="332196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792969494"/>
                      </a:ext>
                    </a:extLst>
                  </a:tr>
                  <a:tr h="2728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Explain why Huda’s solution is </a:t>
                          </a:r>
                          <a:r>
                            <a:rPr lang="en-GB" sz="1100" b="1" dirty="0"/>
                            <a:t>incomplete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82975362"/>
                      </a:ext>
                    </a:extLst>
                  </a:tr>
                  <a:tr h="272869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b="1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823236004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Huda check her answer?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047235015"/>
                      </a:ext>
                    </a:extLst>
                  </a:tr>
                  <a:tr h="233456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3497572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said: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992930682"/>
                      </a:ext>
                    </a:extLst>
                  </a:tr>
                  <a:tr h="899721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positive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integers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less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than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15}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A</m:t>
                              </m:r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even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numbers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}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B</m:t>
                              </m:r>
                              <m: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m:rPr>
                                  <m:sty m:val="p"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odd</m:t>
                              </m:r>
                              <m: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numbers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}</m:t>
                              </m:r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:endParaRPr lang="en-GB" sz="1100" dirty="0">
                            <a:solidFill>
                              <a:schemeClr val="accent4"/>
                            </a:solidFill>
                          </a:endParaRPr>
                        </a:p>
                        <a:p>
                          <a:pPr lvl="1"/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Show this on a Venn diagram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553044041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you draw the Venn diagram?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157926842"/>
                      </a:ext>
                    </a:extLst>
                  </a:tr>
                  <a:tr h="353587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3105083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is the relationship between A and B? Write this symbolically.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39358496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41654975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said: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722258397"/>
                      </a:ext>
                    </a:extLst>
                  </a:tr>
                  <a:tr h="899721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positive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integers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less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than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15}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A</m:t>
                              </m:r>
                              <m: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even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numbers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}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1100" dirty="0" smtClean="0">
                                  <a:solidFill>
                                    <a:schemeClr val="accent4"/>
                                  </a:solidFill>
                                </a:rPr>
                                <m:t>B</m:t>
                              </m:r>
                              <m: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{</m:t>
                              </m:r>
                              <m:r>
                                <m:rPr>
                                  <m:nor/>
                                </m:rPr>
                                <a:rPr lang="en-GB" sz="1100" b="0" i="0" dirty="0" smtClean="0">
                                  <a:solidFill>
                                    <a:schemeClr val="accent4"/>
                                  </a:solidFill>
                                </a:rPr>
                                <m:t>multiples</m:t>
                              </m:r>
                              <m:r>
                                <m:rPr>
                                  <m:nor/>
                                </m:rP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GB" sz="1100" b="0" dirty="0" smtClean="0">
                                  <a:solidFill>
                                    <a:schemeClr val="accent4"/>
                                  </a:solidFill>
                                </a:rPr>
                                <m:t> 4}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 </a:t>
                          </a:r>
                        </a:p>
                        <a:p>
                          <a:pPr lvl="1"/>
                          <a:endParaRPr lang="en-GB" sz="1100" dirty="0">
                            <a:solidFill>
                              <a:schemeClr val="accent4"/>
                            </a:solidFill>
                          </a:endParaRPr>
                        </a:p>
                        <a:p>
                          <a:pPr lvl="1"/>
                          <a:r>
                            <a:rPr lang="en-GB" sz="1100" dirty="0">
                              <a:solidFill>
                                <a:schemeClr val="accent4"/>
                              </a:solidFill>
                            </a:rPr>
                            <a:t>Show this on a Venn diagram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27406642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GB" sz="1100" dirty="0"/>
                            <a:t>How would you draw the Venn diagram?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394864369"/>
                      </a:ext>
                    </a:extLst>
                  </a:tr>
                  <a:tr h="440579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1106873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is the relationship between A and B? Write this symbolically.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919216631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732694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CB2E2B6-B59E-09FA-785B-F0B1CB6038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321" y="3442985"/>
              <a:ext cx="6250687" cy="58727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2531">
                      <a:extLst>
                        <a:ext uri="{9D8B030D-6E8A-4147-A177-3AD203B41FA5}">
                          <a16:colId xmlns:a16="http://schemas.microsoft.com/office/drawing/2014/main" val="2728934108"/>
                        </a:ext>
                      </a:extLst>
                    </a:gridCol>
                    <a:gridCol w="5728156">
                      <a:extLst>
                        <a:ext uri="{9D8B030D-6E8A-4147-A177-3AD203B41FA5}">
                          <a16:colId xmlns:a16="http://schemas.microsoft.com/office/drawing/2014/main" val="89134551"/>
                        </a:ext>
                      </a:extLst>
                    </a:gridCol>
                  </a:tblGrid>
                  <a:tr h="332196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u="sng" dirty="0"/>
                            <a:t>Study the solution carefully and answer these questions.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792969494"/>
                      </a:ext>
                    </a:extLst>
                  </a:tr>
                  <a:tr h="2728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(1)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Explain why Huda’s solution is </a:t>
                          </a:r>
                          <a:r>
                            <a:rPr lang="en-GB" sz="1100" b="1" dirty="0"/>
                            <a:t>incomplete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82975362"/>
                      </a:ext>
                    </a:extLst>
                  </a:tr>
                  <a:tr h="272869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b="1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823236004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(2)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could Huda check her answer?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047235015"/>
                      </a:ext>
                    </a:extLst>
                  </a:tr>
                  <a:tr h="233456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423497572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(3)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said: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992930682"/>
                      </a:ext>
                    </a:extLst>
                  </a:tr>
                  <a:tr h="899721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652" marR="58652" marT="29326" marB="29326">
                        <a:blipFill>
                          <a:blip r:embed="rId7"/>
                          <a:stretch>
                            <a:fillRect l="-9139" t="-179054" b="-3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044041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How would you draw the Venn diagram?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157926842"/>
                      </a:ext>
                    </a:extLst>
                  </a:tr>
                  <a:tr h="353587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3105083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What is the relationship between A and B? Write this symbolically.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39358496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41654975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(4)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dirty="0"/>
                            <a:t>If the question said: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722258397"/>
                      </a:ext>
                    </a:extLst>
                  </a:tr>
                  <a:tr h="899721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652" marR="58652" marT="29326" marB="29326">
                        <a:blipFill>
                          <a:blip r:embed="rId7"/>
                          <a:stretch>
                            <a:fillRect l="-9139" t="-425000" b="-129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6642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(a)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GB" sz="1100" dirty="0"/>
                            <a:t>How would you draw the Venn diagram?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3394864369"/>
                      </a:ext>
                    </a:extLst>
                  </a:tr>
                  <a:tr h="440579">
                    <a:tc>
                      <a:txBody>
                        <a:bodyPr/>
                        <a:lstStyle/>
                        <a:p>
                          <a:pPr algn="r"/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lvl="0"/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11068730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/>
                            <a:t>(b)</a:t>
                          </a:r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/>
                            <a:t>What is the relationship between A and B? Write this symbolically.</a:t>
                          </a:r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1919216631"/>
                      </a:ext>
                    </a:extLst>
                  </a:tr>
                  <a:tr h="240863"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58652" marR="58652" marT="29326" marB="29326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dirty="0"/>
                        </a:p>
                      </a:txBody>
                      <a:tcPr marL="58652" marR="58652" marT="29326" marB="29326"/>
                    </a:tc>
                    <a:extLst>
                      <a:ext uri="{0D108BD9-81ED-4DB2-BD59-A6C34878D82A}">
                        <a16:rowId xmlns:a16="http://schemas.microsoft.com/office/drawing/2014/main" val="2732694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E3037A1-5D52-DB8C-285D-C85579F33C69}"/>
              </a:ext>
            </a:extLst>
          </p:cNvPr>
          <p:cNvSpPr/>
          <p:nvPr/>
        </p:nvSpPr>
        <p:spPr>
          <a:xfrm>
            <a:off x="3429000" y="5019996"/>
            <a:ext cx="2527087" cy="123891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76565-BE77-CE33-9FF8-A4C7BFE08043}"/>
              </a:ext>
            </a:extLst>
          </p:cNvPr>
          <p:cNvSpPr/>
          <p:nvPr/>
        </p:nvSpPr>
        <p:spPr>
          <a:xfrm>
            <a:off x="3429000" y="7198453"/>
            <a:ext cx="2527087" cy="1238915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34"/>
          </a:p>
        </p:txBody>
      </p:sp>
      <p:pic>
        <p:nvPicPr>
          <p:cNvPr id="15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631D082-3083-B4D5-5329-16F603399F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31116" r="14760" b="33075"/>
          <a:stretch/>
        </p:blipFill>
        <p:spPr>
          <a:xfrm rot="247351">
            <a:off x="2487818" y="1054461"/>
            <a:ext cx="3024536" cy="21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27" y="849197"/>
              <a:ext cx="6565660" cy="5944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Tyler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Estimate the answer to </a:t>
                          </a:r>
                        </a:p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3.45×42.3</m:t>
                                    </m:r>
                                  </m:num>
                                  <m:den>
                                    <m:r>
                                      <a:rPr lang="en-GB" sz="120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2.1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What do you understand this symbol to mean?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 dirty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72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Why has Tyler used an equals sign on their second line?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What is the question had said 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estimate the answer to 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3.45×42.3</m:t>
                                    </m:r>
                                  </m:num>
                                  <m:den>
                                    <m:r>
                                      <a:rPr lang="en-GB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7.1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How might this change your last step?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462962"/>
                  </p:ext>
                </p:extLst>
              </p:nvPr>
            </p:nvGraphicFramePr>
            <p:xfrm>
              <a:off x="89827" y="849197"/>
              <a:ext cx="6565660" cy="5944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25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3079580">
                      <a:extLst>
                        <a:ext uri="{9D8B030D-6E8A-4147-A177-3AD203B41FA5}">
                          <a16:colId xmlns:a16="http://schemas.microsoft.com/office/drawing/2014/main" val="960039919"/>
                        </a:ext>
                      </a:extLst>
                    </a:gridCol>
                    <a:gridCol w="154817">
                      <a:extLst>
                        <a:ext uri="{9D8B030D-6E8A-4147-A177-3AD203B41FA5}">
                          <a16:colId xmlns:a16="http://schemas.microsoft.com/office/drawing/2014/main" val="3670767814"/>
                        </a:ext>
                      </a:extLst>
                    </a:gridCol>
                    <a:gridCol w="434619">
                      <a:extLst>
                        <a:ext uri="{9D8B030D-6E8A-4147-A177-3AD203B41FA5}">
                          <a16:colId xmlns:a16="http://schemas.microsoft.com/office/drawing/2014/main" val="497851300"/>
                        </a:ext>
                      </a:extLst>
                    </a:gridCol>
                    <a:gridCol w="2672719">
                      <a:extLst>
                        <a:ext uri="{9D8B030D-6E8A-4147-A177-3AD203B41FA5}">
                          <a16:colId xmlns:a16="http://schemas.microsoft.com/office/drawing/2014/main" val="209424843"/>
                        </a:ext>
                      </a:extLst>
                    </a:gridCol>
                  </a:tblGrid>
                  <a:tr h="751003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Tyler has answered this question 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 carefully and answer these questions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en-GB" sz="1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27" t="-54667" r="-106139" b="-279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54667" b="-279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172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Why has Tyler used an equals sign on their second line?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135242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558" t="-284685" b="-54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400" dirty="0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Estimating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202513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546012" y="1364510"/>
            <a:ext cx="3114407" cy="6637229"/>
          </a:xfrm>
          <a:prstGeom prst="roundRect">
            <a:avLst>
              <a:gd name="adj" fmla="val 4434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6641" y="1011510"/>
            <a:ext cx="716953" cy="716953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1220" y="931745"/>
            <a:ext cx="716953" cy="7169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6F5D0-AE73-DD39-814C-58279574C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941" y="2679700"/>
            <a:ext cx="971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1637" y="484489"/>
              <a:ext cx="6223001" cy="70267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18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241300">
                      <a:extLst>
                        <a:ext uri="{9D8B030D-6E8A-4147-A177-3AD203B41FA5}">
                          <a16:colId xmlns:a16="http://schemas.microsoft.com/office/drawing/2014/main" val="4109465035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1855077352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360000">
                    <a:tc gridSpan="5">
                      <a:txBody>
                        <a:bodyPr/>
                        <a:lstStyle/>
                        <a:p>
                          <a:r>
                            <a:rPr lang="en-GB" sz="12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Liam and George have both answered this question </a:t>
                          </a:r>
                          <a:r>
                            <a:rPr lang="en-GB" sz="1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/>
                            <a:t>LIAM: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LIAM: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GEORGE: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3.61×4.23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3.61×4.23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3.61×4.23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87709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060604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167355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64033847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630804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04100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986889"/>
                  </p:ext>
                </p:extLst>
              </p:nvPr>
            </p:nvGraphicFramePr>
            <p:xfrm>
              <a:off x="341637" y="484489"/>
              <a:ext cx="6223001" cy="70267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18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241300">
                      <a:extLst>
                        <a:ext uri="{9D8B030D-6E8A-4147-A177-3AD203B41FA5}">
                          <a16:colId xmlns:a16="http://schemas.microsoft.com/office/drawing/2014/main" val="4109465035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1855077352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360000">
                    <a:tc gridSpan="5">
                      <a:txBody>
                        <a:bodyPr/>
                        <a:lstStyle/>
                        <a:p>
                          <a:r>
                            <a:rPr lang="en-GB" sz="12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Liam and George have both answered this question </a:t>
                          </a:r>
                          <a:r>
                            <a:rPr lang="en-GB" sz="1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correctly</a:t>
                          </a:r>
                          <a:endParaRPr lang="en-GB" sz="1200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9974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/>
                            <a:t>LIAM:</a:t>
                          </a:r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dirty="0"/>
                            <a:t>LIAM: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GEORGE: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8343728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2" t="-88889" r="-103556" b="-6659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Work out</a:t>
                          </a:r>
                        </a:p>
                        <a:p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x-IV_mathan" sz="1200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3.61×4.23</m:t>
                                </m:r>
                              </m:oMath>
                            </m:oMathPara>
                          </a14:m>
                          <a:endParaRPr lang="x-IV_mathan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818" t="-88889" r="-12756" b="-66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38557"/>
                      </a:ext>
                    </a:extLst>
                  </a:tr>
                  <a:tr h="2877096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994746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060604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1673553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64033847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630804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04100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Decimal Multiplication page 1</a:t>
            </a:r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307CCE4-BBA6-078C-30A0-BA150273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9327" y="659014"/>
            <a:ext cx="716953" cy="716953"/>
          </a:xfrm>
          <a:prstGeom prst="rect">
            <a:avLst/>
          </a:prstGeom>
        </p:spPr>
      </p:pic>
      <p:pic>
        <p:nvPicPr>
          <p:cNvPr id="16" name="Picture 15" descr="A close-up of a math problem&#10;&#10;Description automatically generated">
            <a:extLst>
              <a:ext uri="{FF2B5EF4-FFF2-40B4-BE49-F238E27FC236}">
                <a16:creationId xmlns:a16="http://schemas.microsoft.com/office/drawing/2014/main" id="{2C94D2B3-D39A-CB62-A951-38FC9C002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9" y="2011168"/>
            <a:ext cx="2918131" cy="2660649"/>
          </a:xfrm>
          <a:prstGeom prst="rect">
            <a:avLst/>
          </a:prstGeom>
        </p:spPr>
      </p:pic>
      <p:pic>
        <p:nvPicPr>
          <p:cNvPr id="18" name="Picture 17" descr="A close-up of a math problem&#10;&#10;Description automatically generated">
            <a:extLst>
              <a:ext uri="{FF2B5EF4-FFF2-40B4-BE49-F238E27FC236}">
                <a16:creationId xmlns:a16="http://schemas.microsoft.com/office/drawing/2014/main" id="{31436638-3F12-32AC-B7C9-82AA8D6DA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6" y="1826359"/>
            <a:ext cx="2692160" cy="276835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7B769A-A42F-D39D-68EB-995E18EF6E2B}"/>
              </a:ext>
            </a:extLst>
          </p:cNvPr>
          <p:cNvSpPr/>
          <p:nvPr/>
        </p:nvSpPr>
        <p:spPr>
          <a:xfrm>
            <a:off x="3540354" y="805399"/>
            <a:ext cx="2918131" cy="3880200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5E857E47-A01E-E0FE-F5EE-9BE02D7D1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1293" y="610497"/>
            <a:ext cx="716953" cy="71695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B50E4-DFF7-4959-03D2-8082854784E0}"/>
              </a:ext>
            </a:extLst>
          </p:cNvPr>
          <p:cNvSpPr/>
          <p:nvPr/>
        </p:nvSpPr>
        <p:spPr>
          <a:xfrm>
            <a:off x="500599" y="775046"/>
            <a:ext cx="2952539" cy="3880199"/>
          </a:xfrm>
          <a:prstGeom prst="roundRect">
            <a:avLst>
              <a:gd name="adj" fmla="val 443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1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1637" y="484489"/>
              <a:ext cx="6223001" cy="841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1855077352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solutions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Both Liam and George have found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361×423</m:t>
                              </m:r>
                            </m:oMath>
                          </a14:m>
                          <a:r>
                            <a:rPr lang="en-GB" sz="1200" dirty="0"/>
                            <a:t>.</a:t>
                          </a:r>
                        </a:p>
                        <a:p>
                          <a:r>
                            <a:rPr lang="en-GB" sz="1200" dirty="0"/>
                            <a:t>They have used different methods to decide where to put the decimal place in their answer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how Liam has used his </a:t>
                          </a:r>
                          <a:r>
                            <a:rPr lang="en-GB" sz="1200" b="1" dirty="0"/>
                            <a:t>estimate</a:t>
                          </a:r>
                          <a:r>
                            <a:rPr lang="en-GB" sz="1200" dirty="0"/>
                            <a:t> to complete his answer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George has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underlined the numbers after the decimal point.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how he has used this to complete his answer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060604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16735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:r>
                            <a:rPr lang="en-GB" sz="1200" dirty="0"/>
                            <a:t>Using whichever of these methods you prefer work out the answer to </a:t>
                          </a:r>
                          <a:br>
                            <a:rPr lang="en-GB" sz="12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4.5×3.71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64033847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630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dirty="0"/>
                            <a:t>Liam’s method isn’t as useful when solving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0.034×15.2</m:t>
                              </m:r>
                            </m:oMath>
                          </a14:m>
                          <a:br>
                            <a:rPr lang="en-GB" sz="1200" dirty="0"/>
                          </a:br>
                          <a:endParaRPr lang="en-GB" sz="1200" dirty="0"/>
                        </a:p>
                        <a:p>
                          <a:r>
                            <a:rPr lang="en-GB" sz="1200" dirty="0"/>
                            <a:t>Use George’s method to answer this question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0410087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82339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79D90C2E-BFC4-A31E-068F-09DA234B4A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4240419"/>
                  </p:ext>
                </p:extLst>
              </p:nvPr>
            </p:nvGraphicFramePr>
            <p:xfrm>
              <a:off x="341637" y="484489"/>
              <a:ext cx="6223001" cy="841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160">
                      <a:extLst>
                        <a:ext uri="{9D8B030D-6E8A-4147-A177-3AD203B41FA5}">
                          <a16:colId xmlns:a16="http://schemas.microsoft.com/office/drawing/2014/main" val="3451503727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780544444"/>
                        </a:ext>
                      </a:extLst>
                    </a:gridCol>
                    <a:gridCol w="2673350">
                      <a:extLst>
                        <a:ext uri="{9D8B030D-6E8A-4147-A177-3AD203B41FA5}">
                          <a16:colId xmlns:a16="http://schemas.microsoft.com/office/drawing/2014/main" val="1855077352"/>
                        </a:ext>
                      </a:extLst>
                    </a:gridCol>
                    <a:gridCol w="343141">
                      <a:extLst>
                        <a:ext uri="{9D8B030D-6E8A-4147-A177-3AD203B41FA5}">
                          <a16:colId xmlns:a16="http://schemas.microsoft.com/office/drawing/2014/main" val="2010391655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u="sng" dirty="0"/>
                            <a:t>Study the solutions carefully and answer these questions</a:t>
                          </a:r>
                        </a:p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20160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(1)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71429" r="-6378" b="-11447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81806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Explain how Liam has used his </a:t>
                          </a:r>
                          <a:r>
                            <a:rPr lang="en-GB" sz="1200" b="1" dirty="0"/>
                            <a:t>estimate</a:t>
                          </a:r>
                          <a:r>
                            <a:rPr lang="en-GB" sz="1200" dirty="0"/>
                            <a:t> to complete his answer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George has</a:t>
                          </a:r>
                          <a:r>
                            <a:rPr lang="en-GB" sz="12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underlined the numbers after the decimal point.</a:t>
                          </a:r>
                          <a:b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GB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Explain how he has used this to complete his answer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060604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16735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(2)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814667" r="-6378" b="-92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64033847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16308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(3)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09" t="-934286" r="-6378" b="-28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0410087"/>
                      </a:ext>
                    </a:extLst>
                  </a:tr>
                  <a:tr h="180000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823394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D32575-EE68-45FA-9C5A-34ECAE106646}"/>
              </a:ext>
            </a:extLst>
          </p:cNvPr>
          <p:cNvSpPr/>
          <p:nvPr/>
        </p:nvSpPr>
        <p:spPr>
          <a:xfrm>
            <a:off x="-1" y="5009"/>
            <a:ext cx="2995864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C65F8-FE51-9227-C700-972AA96AC77E}"/>
              </a:ext>
            </a:extLst>
          </p:cNvPr>
          <p:cNvSpPr/>
          <p:nvPr/>
        </p:nvSpPr>
        <p:spPr>
          <a:xfrm>
            <a:off x="2995863" y="5008"/>
            <a:ext cx="386213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Decimal Multiplication page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C5A8AD-1BB0-5254-A143-4D64CA89B485}"/>
              </a:ext>
            </a:extLst>
          </p:cNvPr>
          <p:cNvSpPr/>
          <p:nvPr/>
        </p:nvSpPr>
        <p:spPr>
          <a:xfrm>
            <a:off x="341638" y="853524"/>
            <a:ext cx="6223000" cy="8417519"/>
          </a:xfrm>
          <a:prstGeom prst="roundRect">
            <a:avLst>
              <a:gd name="adj" fmla="val 1919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7AD3834E-5EC5-B2FD-B177-41E5FA46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7685" y="430860"/>
            <a:ext cx="716953" cy="7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A78DBE15-FF9F-AFB3-71BD-0A1E5E498D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5746" y="597780"/>
              <a:ext cx="5986508" cy="8595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52892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489552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2327504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Liam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Evaluate, leaving your answer in simplest form: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Zak got the same answer using this method: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Check you understand this 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method (</a:t>
                          </a:r>
                          <a:r>
                            <a:rPr lang="en-GB" sz="1200" b="1" dirty="0"/>
                            <a:t>multiplicative inverse </a:t>
                          </a:r>
                          <a:r>
                            <a:rPr lang="en-GB" sz="1200" dirty="0"/>
                            <a:t>or </a:t>
                          </a:r>
                          <a:r>
                            <a:rPr lang="en-GB" sz="1200" b="1" dirty="0"/>
                            <a:t>common denominator</a:t>
                          </a:r>
                          <a:r>
                            <a:rPr lang="en-GB" sz="1200" dirty="0"/>
                            <a:t>) would you prefer to use for this question?</a:t>
                          </a:r>
                        </a:p>
                        <a:p>
                          <a:r>
                            <a:rPr lang="en-GB" sz="1200" dirty="0"/>
                            <a:t>Explain why.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94255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method (</a:t>
                          </a:r>
                          <a:r>
                            <a:rPr lang="en-GB" sz="1200" b="1" dirty="0"/>
                            <a:t>multiplicative inverse </a:t>
                          </a:r>
                          <a:r>
                            <a:rPr lang="en-GB" sz="1200" dirty="0"/>
                            <a:t>or </a:t>
                          </a:r>
                          <a:r>
                            <a:rPr lang="en-GB" sz="1200" b="1" dirty="0"/>
                            <a:t>common denominator</a:t>
                          </a:r>
                          <a:r>
                            <a:rPr lang="en-GB" sz="1200" dirty="0"/>
                            <a:t>) would you prefer to use for this question?</a:t>
                          </a:r>
                        </a:p>
                        <a:p>
                          <a:r>
                            <a:rPr lang="en-GB" sz="1200" dirty="0"/>
                            <a:t>Explain why.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den>
                                </m:f>
                                <m:r>
                                  <a:rPr lang="en-GB" sz="1200" b="0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num>
                                  <m:den>
                                    <m:r>
                                      <a:rPr lang="en-GB" sz="1200" b="0" smtClean="0">
                                        <a:latin typeface="Cambria Math" panose="02040503050406030204" pitchFamily="18" charset="0"/>
                                      </a:rPr>
                                      <m:t>69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283001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372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A78DBE15-FF9F-AFB3-71BD-0A1E5E498D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479662"/>
                  </p:ext>
                </p:extLst>
              </p:nvPr>
            </p:nvGraphicFramePr>
            <p:xfrm>
              <a:off x="435746" y="597780"/>
              <a:ext cx="5986508" cy="85955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52892">
                      <a:extLst>
                        <a:ext uri="{9D8B030D-6E8A-4147-A177-3AD203B41FA5}">
                          <a16:colId xmlns:a16="http://schemas.microsoft.com/office/drawing/2014/main" val="438719866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8419547"/>
                        </a:ext>
                      </a:extLst>
                    </a:gridCol>
                    <a:gridCol w="489552">
                      <a:extLst>
                        <a:ext uri="{9D8B030D-6E8A-4147-A177-3AD203B41FA5}">
                          <a16:colId xmlns:a16="http://schemas.microsoft.com/office/drawing/2014/main" val="2114924867"/>
                        </a:ext>
                      </a:extLst>
                    </a:gridCol>
                    <a:gridCol w="2327504">
                      <a:extLst>
                        <a:ext uri="{9D8B030D-6E8A-4147-A177-3AD203B41FA5}">
                          <a16:colId xmlns:a16="http://schemas.microsoft.com/office/drawing/2014/main" val="101868857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3351504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Liam has answered this question </a:t>
                          </a:r>
                          <a:r>
                            <a:rPr lang="en-GB" sz="1200" b="1" dirty="0"/>
                            <a:t>correctly</a:t>
                          </a:r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200" u="sng" dirty="0"/>
                            <a:t>Study the solutions carefully and answer these questions: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2959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0537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Evaluate, leaving your answer in simplest form: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Zak got the same answer using this method: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0738989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0833" r="-117478" b="-15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188526"/>
                      </a:ext>
                    </a:extLst>
                  </a:tr>
                  <a:tr h="1503692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53115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Check you understand this method.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1933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method (</a:t>
                          </a:r>
                          <a:r>
                            <a:rPr lang="en-GB" sz="1200" b="1" dirty="0"/>
                            <a:t>multiplicative inverse </a:t>
                          </a:r>
                          <a:r>
                            <a:rPr lang="en-GB" sz="1200" dirty="0"/>
                            <a:t>or </a:t>
                          </a:r>
                          <a:r>
                            <a:rPr lang="en-GB" sz="1200" b="1" dirty="0"/>
                            <a:t>common denominator</a:t>
                          </a:r>
                          <a:r>
                            <a:rPr lang="en-GB" sz="1200" dirty="0"/>
                            <a:t>) would you prefer to use for this question?</a:t>
                          </a:r>
                        </a:p>
                        <a:p>
                          <a:r>
                            <a:rPr lang="en-GB" sz="1200" dirty="0"/>
                            <a:t>Explain why.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30719"/>
                      </a:ext>
                    </a:extLst>
                  </a:tr>
                  <a:tr h="433769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429" t="-1061972" r="-8901" b="-8253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920007"/>
                      </a:ext>
                    </a:extLst>
                  </a:tr>
                  <a:tr h="94255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16096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Which method (</a:t>
                          </a:r>
                          <a:r>
                            <a:rPr lang="en-GB" sz="1200" b="1" dirty="0"/>
                            <a:t>multiplicative inverse </a:t>
                          </a:r>
                          <a:r>
                            <a:rPr lang="en-GB" sz="1200" dirty="0"/>
                            <a:t>or </a:t>
                          </a:r>
                          <a:r>
                            <a:rPr lang="en-GB" sz="1200" b="1" dirty="0"/>
                            <a:t>common denominator</a:t>
                          </a:r>
                          <a:r>
                            <a:rPr lang="en-GB" sz="1200" dirty="0"/>
                            <a:t>) would you prefer to use for this question?</a:t>
                          </a:r>
                        </a:p>
                        <a:p>
                          <a:r>
                            <a:rPr lang="en-GB" sz="1200" dirty="0"/>
                            <a:t>Explain why.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061080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429" t="-1612676" r="-8901" b="-27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283001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43725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EF0F23B-CAF8-F072-7FCC-56122B439631}"/>
              </a:ext>
            </a:extLst>
          </p:cNvPr>
          <p:cNvSpPr/>
          <p:nvPr/>
        </p:nvSpPr>
        <p:spPr>
          <a:xfrm>
            <a:off x="2803358" y="5008"/>
            <a:ext cx="405464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Dividing fractions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A005C-57B3-1FF2-3B44-8D4E33AB4BEA}"/>
              </a:ext>
            </a:extLst>
          </p:cNvPr>
          <p:cNvSpPr/>
          <p:nvPr/>
        </p:nvSpPr>
        <p:spPr>
          <a:xfrm>
            <a:off x="-1" y="5009"/>
            <a:ext cx="2803359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EB375-B050-FD83-1BB2-44A7A96500D3}"/>
              </a:ext>
            </a:extLst>
          </p:cNvPr>
          <p:cNvSpPr/>
          <p:nvPr/>
        </p:nvSpPr>
        <p:spPr>
          <a:xfrm>
            <a:off x="300789" y="1070834"/>
            <a:ext cx="2971800" cy="8237386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79B6B824-5023-42D5-6027-F6E8D4327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7670" y="655895"/>
            <a:ext cx="829876" cy="8298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8F2853-95A9-B186-06E6-C5EAAC8AB8D8}"/>
              </a:ext>
            </a:extLst>
          </p:cNvPr>
          <p:cNvSpPr/>
          <p:nvPr/>
        </p:nvSpPr>
        <p:spPr>
          <a:xfrm>
            <a:off x="3383338" y="1070833"/>
            <a:ext cx="3173874" cy="8237386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1" name="Graphic 10" descr="Pencil with solid fill">
            <a:extLst>
              <a:ext uri="{FF2B5EF4-FFF2-40B4-BE49-F238E27FC236}">
                <a16:creationId xmlns:a16="http://schemas.microsoft.com/office/drawing/2014/main" id="{638F72B3-1AD5-384F-C1FC-48B77A924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7316" y="482901"/>
            <a:ext cx="829876" cy="829876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55F0C2A4-1734-5785-5D69-4C45D38FE5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1"/>
          <a:stretch/>
        </p:blipFill>
        <p:spPr>
          <a:xfrm>
            <a:off x="1277970" y="2380311"/>
            <a:ext cx="1299700" cy="2170908"/>
          </a:xfrm>
          <a:prstGeom prst="rect">
            <a:avLst/>
          </a:prstGeom>
        </p:spPr>
      </p:pic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83E85EC0-163A-0178-3630-B901B8BE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6"/>
          <a:stretch/>
        </p:blipFill>
        <p:spPr>
          <a:xfrm>
            <a:off x="4310106" y="1708364"/>
            <a:ext cx="1041145" cy="19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D0894AB9-1D62-F41B-EB46-DF76ECF04B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618123"/>
                  </p:ext>
                </p:extLst>
              </p:nvPr>
            </p:nvGraphicFramePr>
            <p:xfrm>
              <a:off x="446291" y="379032"/>
              <a:ext cx="6160015" cy="59191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96663">
                      <a:extLst>
                        <a:ext uri="{9D8B030D-6E8A-4147-A177-3AD203B41FA5}">
                          <a16:colId xmlns:a16="http://schemas.microsoft.com/office/drawing/2014/main" val="391916511"/>
                        </a:ext>
                      </a:extLst>
                    </a:gridCol>
                    <a:gridCol w="231820">
                      <a:extLst>
                        <a:ext uri="{9D8B030D-6E8A-4147-A177-3AD203B41FA5}">
                          <a16:colId xmlns:a16="http://schemas.microsoft.com/office/drawing/2014/main" val="1698276342"/>
                        </a:ext>
                      </a:extLst>
                    </a:gridCol>
                    <a:gridCol w="463639">
                      <a:extLst>
                        <a:ext uri="{9D8B030D-6E8A-4147-A177-3AD203B41FA5}">
                          <a16:colId xmlns:a16="http://schemas.microsoft.com/office/drawing/2014/main" val="2626103216"/>
                        </a:ext>
                      </a:extLst>
                    </a:gridCol>
                    <a:gridCol w="2759613">
                      <a:extLst>
                        <a:ext uri="{9D8B030D-6E8A-4147-A177-3AD203B41FA5}">
                          <a16:colId xmlns:a16="http://schemas.microsoft.com/office/drawing/2014/main" val="3899304145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7736354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Kye has answered this question </a:t>
                          </a:r>
                          <a:r>
                            <a:rPr lang="en-GB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5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99020"/>
                      </a:ext>
                    </a:extLst>
                  </a:tr>
                  <a:tr h="125961">
                    <a:tc>
                      <a:txBody>
                        <a:bodyPr/>
                        <a:lstStyle/>
                        <a:p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825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Increase £40 by 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GB" dirty="0"/>
                            <a:t>Explain how Kye worked out the </a:t>
                          </a:r>
                          <a:br>
                            <a:rPr lang="en-GB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smtClean="0">
                                    <a:latin typeface="Cambria Math" panose="02040503050406030204" pitchFamily="18" charset="0"/>
                                  </a:rPr>
                                  <m:t>×1.13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3775623"/>
                      </a:ext>
                    </a:extLst>
                  </a:tr>
                  <a:tr h="843746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615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if the question asked you to </a:t>
                          </a:r>
                          <a:r>
                            <a:rPr lang="en-GB" b="1" dirty="0"/>
                            <a:t>decrease £40 by 13%.</a:t>
                          </a:r>
                          <a:br>
                            <a:rPr lang="en-GB" b="0" dirty="0"/>
                          </a:br>
                          <a:r>
                            <a:rPr lang="en-GB" b="0" dirty="0"/>
                            <a:t>What calculation would you do?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060519"/>
                      </a:ext>
                    </a:extLst>
                  </a:tr>
                  <a:tr h="79849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047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if the question asked you to </a:t>
                          </a:r>
                          <a:r>
                            <a:rPr lang="en-GB" b="1" dirty="0"/>
                            <a:t>find 13% of £40</a:t>
                          </a:r>
                          <a:br>
                            <a:rPr lang="en-GB" b="1" dirty="0"/>
                          </a:br>
                          <a:r>
                            <a:rPr lang="en-GB" b="0" dirty="0"/>
                            <a:t>What calculation would you do?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18428"/>
                      </a:ext>
                    </a:extLst>
                  </a:tr>
                  <a:tr h="708338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3083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What if the question asked you to </a:t>
                          </a:r>
                          <a:r>
                            <a:rPr lang="en-GB" b="1" dirty="0"/>
                            <a:t>find 40% of £13</a:t>
                          </a:r>
                          <a:br>
                            <a:rPr lang="en-GB" b="1" dirty="0"/>
                          </a:br>
                          <a:r>
                            <a:rPr lang="en-GB" b="0" dirty="0"/>
                            <a:t>What calculation would you do?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084241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8715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6">
                <a:extLst>
                  <a:ext uri="{FF2B5EF4-FFF2-40B4-BE49-F238E27FC236}">
                    <a16:creationId xmlns:a16="http://schemas.microsoft.com/office/drawing/2014/main" id="{D0894AB9-1D62-F41B-EB46-DF76ECF04B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618123"/>
                  </p:ext>
                </p:extLst>
              </p:nvPr>
            </p:nvGraphicFramePr>
            <p:xfrm>
              <a:off x="446291" y="379032"/>
              <a:ext cx="6160015" cy="59191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96663">
                      <a:extLst>
                        <a:ext uri="{9D8B030D-6E8A-4147-A177-3AD203B41FA5}">
                          <a16:colId xmlns:a16="http://schemas.microsoft.com/office/drawing/2014/main" val="391916511"/>
                        </a:ext>
                      </a:extLst>
                    </a:gridCol>
                    <a:gridCol w="231820">
                      <a:extLst>
                        <a:ext uri="{9D8B030D-6E8A-4147-A177-3AD203B41FA5}">
                          <a16:colId xmlns:a16="http://schemas.microsoft.com/office/drawing/2014/main" val="1698276342"/>
                        </a:ext>
                      </a:extLst>
                    </a:gridCol>
                    <a:gridCol w="463639">
                      <a:extLst>
                        <a:ext uri="{9D8B030D-6E8A-4147-A177-3AD203B41FA5}">
                          <a16:colId xmlns:a16="http://schemas.microsoft.com/office/drawing/2014/main" val="2626103216"/>
                        </a:ext>
                      </a:extLst>
                    </a:gridCol>
                    <a:gridCol w="2759613">
                      <a:extLst>
                        <a:ext uri="{9D8B030D-6E8A-4147-A177-3AD203B41FA5}">
                          <a16:colId xmlns:a16="http://schemas.microsoft.com/office/drawing/2014/main" val="3899304145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377363540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Kye has answered this question </a:t>
                          </a:r>
                          <a:r>
                            <a:rPr lang="en-GB" b="1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350" u="sng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Study the solution carefully and answer these questions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99020"/>
                      </a:ext>
                    </a:extLst>
                  </a:tr>
                  <a:tr h="245809">
                    <a:tc>
                      <a:txBody>
                        <a:bodyPr/>
                        <a:lstStyle/>
                        <a:p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825418"/>
                      </a:ext>
                    </a:extLst>
                  </a:tr>
                  <a:tr h="400177"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Increase £40 by 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673" t="-189394" r="-7506" b="-11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3775623"/>
                      </a:ext>
                    </a:extLst>
                  </a:tr>
                  <a:tr h="843746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6158637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if the question asked you to </a:t>
                          </a:r>
                          <a:r>
                            <a:rPr lang="en-GB" b="1" dirty="0"/>
                            <a:t>decrease £40 by 13%.</a:t>
                          </a:r>
                          <a:br>
                            <a:rPr lang="en-GB" b="0" dirty="0"/>
                          </a:br>
                          <a:r>
                            <a:rPr lang="en-GB" b="0" dirty="0"/>
                            <a:t>What calculation would you do?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060519"/>
                      </a:ext>
                    </a:extLst>
                  </a:tr>
                  <a:tr h="79849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047736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What if the question asked you to </a:t>
                          </a:r>
                          <a:r>
                            <a:rPr lang="en-GB" b="1" dirty="0"/>
                            <a:t>find 13% of £40</a:t>
                          </a:r>
                          <a:br>
                            <a:rPr lang="en-GB" b="1" dirty="0"/>
                          </a:br>
                          <a:r>
                            <a:rPr lang="en-GB" b="0" dirty="0"/>
                            <a:t>What calculation would you do?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18428"/>
                      </a:ext>
                    </a:extLst>
                  </a:tr>
                  <a:tr h="708338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308322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dirty="0"/>
                            <a:t>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/>
                            <a:t>What if the question asked you to </a:t>
                          </a:r>
                          <a:r>
                            <a:rPr lang="en-GB" b="1" dirty="0"/>
                            <a:t>find 40% of £13</a:t>
                          </a:r>
                          <a:br>
                            <a:rPr lang="en-GB" b="1" dirty="0"/>
                          </a:br>
                          <a:r>
                            <a:rPr lang="en-GB" b="0" dirty="0"/>
                            <a:t>What calculation would you do?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3084241"/>
                      </a:ext>
                    </a:extLst>
                  </a:tr>
                  <a:tr h="756000"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87150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3F2AB63-4683-38B5-0040-CE0221F9D80C}"/>
              </a:ext>
            </a:extLst>
          </p:cNvPr>
          <p:cNvSpPr/>
          <p:nvPr/>
        </p:nvSpPr>
        <p:spPr>
          <a:xfrm>
            <a:off x="0" y="-92288"/>
            <a:ext cx="295583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12" dirty="0"/>
              <a:t>WORKED EXAMPLE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8EB8945-7AF0-E7D2-0EE4-6FAF28E75EB7}"/>
              </a:ext>
            </a:extLst>
          </p:cNvPr>
          <p:cNvSpPr/>
          <p:nvPr/>
        </p:nvSpPr>
        <p:spPr>
          <a:xfrm>
            <a:off x="2955833" y="-92289"/>
            <a:ext cx="3902168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Percentage increase with multiplier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5491B2-DAA5-AF5D-68F9-F2D95E2C4116}"/>
              </a:ext>
            </a:extLst>
          </p:cNvPr>
          <p:cNvSpPr/>
          <p:nvPr/>
        </p:nvSpPr>
        <p:spPr>
          <a:xfrm>
            <a:off x="397288" y="893076"/>
            <a:ext cx="2700212" cy="6132849"/>
          </a:xfrm>
          <a:prstGeom prst="roundRect">
            <a:avLst>
              <a:gd name="adj" fmla="val 4201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2B1317-DC27-2642-6E3E-AC4941878890}"/>
              </a:ext>
            </a:extLst>
          </p:cNvPr>
          <p:cNvSpPr/>
          <p:nvPr/>
        </p:nvSpPr>
        <p:spPr>
          <a:xfrm>
            <a:off x="3255993" y="915750"/>
            <a:ext cx="3399316" cy="6110176"/>
          </a:xfrm>
          <a:prstGeom prst="roundRect">
            <a:avLst>
              <a:gd name="adj" fmla="val 4201"/>
            </a:avLst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B417DFC-5ACC-EC43-DBF3-1342D1147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714" y="630337"/>
            <a:ext cx="570826" cy="570826"/>
          </a:xfrm>
          <a:prstGeom prst="rect">
            <a:avLst/>
          </a:prstGeom>
        </p:spPr>
      </p:pic>
      <p:pic>
        <p:nvPicPr>
          <p:cNvPr id="15" name="Graphic 14" descr="Pencil with solid fill">
            <a:extLst>
              <a:ext uri="{FF2B5EF4-FFF2-40B4-BE49-F238E27FC236}">
                <a16:creationId xmlns:a16="http://schemas.microsoft.com/office/drawing/2014/main" id="{ACF40E0B-3741-AA27-2B4A-CD1006385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4633" y="549864"/>
            <a:ext cx="588371" cy="588371"/>
          </a:xfrm>
          <a:prstGeom prst="rect">
            <a:avLst/>
          </a:prstGeom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65884A9F-069F-5810-96C5-C08DE9E64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4" y="1715535"/>
            <a:ext cx="1183155" cy="13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3659</Words>
  <Application>Microsoft Office PowerPoint</Application>
  <PresentationFormat>A4 Paper (210x297 mm)</PresentationFormat>
  <Paragraphs>712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Hancock</dc:creator>
  <cp:lastModifiedBy>Karen Hancock</cp:lastModifiedBy>
  <cp:revision>2</cp:revision>
  <dcterms:created xsi:type="dcterms:W3CDTF">2025-07-31T09:08:41Z</dcterms:created>
  <dcterms:modified xsi:type="dcterms:W3CDTF">2025-08-06T15:10:55Z</dcterms:modified>
</cp:coreProperties>
</file>